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D1A25-137E-4786-90A5-9678737DB66E}" type="datetimeFigureOut">
              <a:rPr lang="hu-HU" smtClean="0"/>
              <a:t>2018.05.04.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DE8A5-B9D0-4FE7-ACD4-7A9A6CA481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4158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FDC24-1B04-443F-81C4-3114619BF2CA}" type="datetime1">
              <a:rPr lang="hu-HU" smtClean="0"/>
              <a:t>2018.05.04.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>
                <a:effectLst/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1F0-EEFB-4E76-8A17-2E422C5F761E}" type="datetime1">
              <a:rPr lang="hu-HU" smtClean="0"/>
              <a:t>2018.05.04.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A27F-10E7-4967-B6E5-F5A52B0C1CCA}" type="datetime1">
              <a:rPr lang="hu-HU" smtClean="0"/>
              <a:t>2018.05.04.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F957E-68BE-4E70-80BE-B4884F1B5623}" type="datetime1">
              <a:rPr lang="hu-HU" smtClean="0"/>
              <a:t>2018.05.04.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36A1-74CF-4190-8BC0-BBDCEE006178}" type="datetime1">
              <a:rPr lang="hu-HU" smtClean="0"/>
              <a:t>2018.05.04.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30A6-2B11-41C1-BEBF-5FE6628956B1}" type="datetime1">
              <a:rPr lang="hu-HU" smtClean="0"/>
              <a:t>2018.05.04.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FC9A-49DA-4868-AF5F-0508AF84EA3E}" type="datetime1">
              <a:rPr lang="hu-HU" smtClean="0"/>
              <a:t>2018.05.04.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9DEB8-CFE7-4058-BAAF-075A4EFF2483}" type="datetime1">
              <a:rPr lang="hu-HU" smtClean="0"/>
              <a:t>2018.05.04.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37324-BF0A-4A99-BBBE-9C38A1E98C79}" type="datetime1">
              <a:rPr lang="hu-HU" smtClean="0"/>
              <a:t>2018.05.04.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48C9-A2DC-4F98-905D-AFCD476D43FA}" type="datetime1">
              <a:rPr lang="hu-HU" smtClean="0"/>
              <a:t>2018.05.04.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CF99-3B58-4DA8-9849-A19F04C5E154}" type="datetime1">
              <a:rPr lang="hu-HU" smtClean="0"/>
              <a:t>2018.05.04.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213F2F-7E17-48AB-B3BF-DD0DB5FADD48}" type="datetime1">
              <a:rPr lang="hu-HU" smtClean="0"/>
              <a:t>2018.05.04.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47664" y="5085184"/>
            <a:ext cx="5637010" cy="882119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Presenter</a:t>
            </a:r>
            <a:r>
              <a:rPr lang="hu-HU" sz="2800" dirty="0" smtClean="0"/>
              <a:t>: Bence Tureczki</a:t>
            </a:r>
            <a:endParaRPr lang="hu-HU" sz="2800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/>
          <a:lstStyle/>
          <a:p>
            <a:pPr marL="182880" indent="0">
              <a:buNone/>
            </a:pPr>
            <a:r>
              <a:rPr lang="en-US" dirty="0" err="1"/>
              <a:t>Cryptocurrency</a:t>
            </a:r>
            <a:r>
              <a:rPr lang="en-US" dirty="0"/>
              <a:t> as a payment option </a:t>
            </a:r>
            <a:endParaRPr lang="hu-HU" dirty="0"/>
          </a:p>
        </p:txBody>
      </p:sp>
      <p:sp>
        <p:nvSpPr>
          <p:cNvPr id="5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1692599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>
            <a:spLocks noGrp="1"/>
          </p:cNvSpPr>
          <p:nvPr>
            <p:ph sz="quarter" idx="13"/>
          </p:nvPr>
        </p:nvSpPr>
        <p:spPr>
          <a:xfrm>
            <a:off x="1043608" y="1340768"/>
            <a:ext cx="8280920" cy="51125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3200" dirty="0" smtClean="0"/>
              <a:t> </a:t>
            </a:r>
            <a:r>
              <a:rPr lang="hu-HU" sz="3200" dirty="0" err="1" smtClean="0"/>
              <a:t>Core</a:t>
            </a: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3200" dirty="0" smtClean="0"/>
              <a:t> </a:t>
            </a:r>
            <a:r>
              <a:rPr lang="hu-HU" sz="3200" dirty="0" err="1" smtClean="0"/>
              <a:t>Third-party</a:t>
            </a:r>
            <a:endParaRPr lang="hu-HU" sz="3200" dirty="0" smtClean="0"/>
          </a:p>
          <a:p>
            <a:pPr lvl="3">
              <a:buFont typeface="Wingdings" panose="05000000000000000000" pitchFamily="2" charset="2"/>
              <a:buChar char="§"/>
            </a:pPr>
            <a:r>
              <a:rPr lang="hu-HU" sz="2800" dirty="0" err="1" smtClean="0"/>
              <a:t>Single</a:t>
            </a:r>
            <a:endParaRPr lang="hu-HU" sz="2800" dirty="0" smtClean="0"/>
          </a:p>
          <a:p>
            <a:pPr lvl="3">
              <a:buFont typeface="Wingdings" panose="05000000000000000000" pitchFamily="2" charset="2"/>
              <a:buChar char="§"/>
            </a:pPr>
            <a:r>
              <a:rPr lang="hu-HU" sz="2800" dirty="0" smtClean="0"/>
              <a:t>Multi</a:t>
            </a:r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4355976" y="260648"/>
            <a:ext cx="6984776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err="1" smtClean="0">
                <a:effectLst/>
              </a:rPr>
              <a:t>Desktop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wallets</a:t>
            </a:r>
            <a:endParaRPr lang="hu-HU" sz="4100" dirty="0">
              <a:effectLst/>
            </a:endParaRPr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10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4975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827584" y="4365104"/>
            <a:ext cx="6984776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err="1" smtClean="0">
                <a:effectLst/>
              </a:rPr>
              <a:t>Paper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wallets</a:t>
            </a:r>
            <a:endParaRPr lang="hu-HU" sz="4100" dirty="0">
              <a:effectLst/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sz="quarter" idx="13"/>
          </p:nvPr>
        </p:nvSpPr>
        <p:spPr>
          <a:xfrm>
            <a:off x="3419872" y="692696"/>
            <a:ext cx="8280920" cy="51125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3200" dirty="0" smtClean="0"/>
              <a:t> </a:t>
            </a:r>
            <a:r>
              <a:rPr lang="hu-HU" sz="3200" dirty="0" err="1" smtClean="0"/>
              <a:t>Full</a:t>
            </a: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3200" dirty="0" smtClean="0"/>
              <a:t> </a:t>
            </a:r>
            <a:r>
              <a:rPr lang="hu-HU" sz="3200" dirty="0" err="1" smtClean="0"/>
              <a:t>Partial</a:t>
            </a:r>
            <a:endParaRPr lang="hu-HU" sz="2800" dirty="0" smtClean="0"/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11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23570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984776" cy="1143000"/>
          </a:xfrm>
        </p:spPr>
        <p:txBody>
          <a:bodyPr/>
          <a:lstStyle/>
          <a:p>
            <a:pPr marL="0" indent="0" algn="ctr">
              <a:buNone/>
            </a:pPr>
            <a:r>
              <a:rPr lang="hu-HU" sz="4100" dirty="0" smtClean="0">
                <a:effectLst/>
              </a:rPr>
              <a:t>1.3) Service </a:t>
            </a:r>
            <a:r>
              <a:rPr lang="hu-HU" sz="4100" dirty="0" err="1" smtClean="0">
                <a:effectLst/>
              </a:rPr>
              <a:t>providers</a:t>
            </a:r>
            <a:endParaRPr lang="hu-HU" sz="4100" dirty="0">
              <a:effectLst/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sz="quarter" idx="13"/>
          </p:nvPr>
        </p:nvSpPr>
        <p:spPr>
          <a:xfrm>
            <a:off x="755576" y="1268760"/>
            <a:ext cx="8280920" cy="51125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3200" dirty="0" smtClean="0"/>
              <a:t> „</a:t>
            </a:r>
            <a:r>
              <a:rPr lang="hu-HU" sz="3200" dirty="0" err="1" smtClean="0"/>
              <a:t>Wallet</a:t>
            </a:r>
            <a:r>
              <a:rPr lang="hu-HU" sz="3200" dirty="0" smtClean="0"/>
              <a:t> </a:t>
            </a:r>
            <a:r>
              <a:rPr lang="hu-HU" sz="3200" dirty="0" err="1" smtClean="0"/>
              <a:t>as</a:t>
            </a:r>
            <a:r>
              <a:rPr lang="hu-HU" sz="3200" dirty="0" smtClean="0"/>
              <a:t> a service”/ Online </a:t>
            </a:r>
            <a:r>
              <a:rPr lang="hu-HU" sz="3200" dirty="0" err="1" smtClean="0"/>
              <a:t>wallets</a:t>
            </a: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3200" dirty="0"/>
              <a:t> </a:t>
            </a:r>
            <a:r>
              <a:rPr lang="hu-HU" sz="3200" dirty="0" err="1" smtClean="0"/>
              <a:t>Cryptocurrency</a:t>
            </a:r>
            <a:r>
              <a:rPr lang="hu-HU" sz="3200" dirty="0" smtClean="0"/>
              <a:t> </a:t>
            </a:r>
            <a:r>
              <a:rPr lang="hu-HU" sz="3200" dirty="0" err="1" smtClean="0"/>
              <a:t>exchanges</a:t>
            </a: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hu-HU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3200" dirty="0"/>
              <a:t> </a:t>
            </a:r>
            <a:r>
              <a:rPr lang="hu-HU" sz="3200" dirty="0" err="1" smtClean="0"/>
              <a:t>Any</a:t>
            </a:r>
            <a:r>
              <a:rPr lang="hu-HU" sz="3200" dirty="0" smtClean="0"/>
              <a:t> online market </a:t>
            </a:r>
            <a:r>
              <a:rPr lang="hu-HU" sz="3200" dirty="0" err="1" smtClean="0"/>
              <a:t>that</a:t>
            </a:r>
            <a:r>
              <a:rPr lang="hu-HU" sz="3200" dirty="0" smtClean="0"/>
              <a:t> </a:t>
            </a:r>
            <a:r>
              <a:rPr lang="hu-HU" sz="3200" dirty="0" err="1" smtClean="0"/>
              <a:t>adapted</a:t>
            </a:r>
            <a:r>
              <a:rPr lang="hu-HU" sz="3200" dirty="0" smtClean="0"/>
              <a:t> </a:t>
            </a:r>
            <a:r>
              <a:rPr lang="hu-HU" sz="3200" dirty="0" err="1" smtClean="0"/>
              <a:t>cryptocurrency</a:t>
            </a:r>
            <a:r>
              <a:rPr lang="hu-HU" sz="3200" dirty="0" smtClean="0"/>
              <a:t> </a:t>
            </a:r>
            <a:r>
              <a:rPr lang="hu-HU" sz="3200" dirty="0" err="1" smtClean="0"/>
              <a:t>as</a:t>
            </a:r>
            <a:r>
              <a:rPr lang="hu-HU" sz="3200" dirty="0" smtClean="0"/>
              <a:t> a </a:t>
            </a:r>
            <a:r>
              <a:rPr lang="hu-HU" sz="3200" dirty="0" err="1" smtClean="0"/>
              <a:t>payment</a:t>
            </a:r>
            <a:r>
              <a:rPr lang="hu-HU" sz="3200" dirty="0" smtClean="0"/>
              <a:t> </a:t>
            </a:r>
            <a:r>
              <a:rPr lang="hu-HU" sz="3200" dirty="0" err="1" smtClean="0"/>
              <a:t>option</a:t>
            </a:r>
            <a:endParaRPr lang="hu-HU" sz="2800" dirty="0" smtClean="0"/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12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11354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smtClean="0">
                <a:effectLst/>
              </a:rPr>
              <a:t>2) </a:t>
            </a:r>
            <a:r>
              <a:rPr lang="hu-HU" sz="4100" dirty="0" err="1" smtClean="0">
                <a:effectLst/>
              </a:rPr>
              <a:t>How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to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pay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with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cryptocurrencies</a:t>
            </a:r>
            <a:r>
              <a:rPr lang="hu-HU" sz="4100" dirty="0" smtClean="0">
                <a:effectLst/>
              </a:rPr>
              <a:t>?</a:t>
            </a:r>
            <a:endParaRPr lang="hu-HU" sz="4100" dirty="0">
              <a:effectLst/>
            </a:endParaRPr>
          </a:p>
        </p:txBody>
      </p:sp>
      <p:sp>
        <p:nvSpPr>
          <p:cNvPr id="8" name="Tartalom helye 2"/>
          <p:cNvSpPr>
            <a:spLocks noGrp="1"/>
          </p:cNvSpPr>
          <p:nvPr>
            <p:ph sz="quarter" idx="13"/>
          </p:nvPr>
        </p:nvSpPr>
        <p:spPr>
          <a:xfrm>
            <a:off x="2555776" y="2276872"/>
            <a:ext cx="6400800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hu-HU" sz="3600" dirty="0" smtClean="0"/>
              <a:t>2.1) </a:t>
            </a:r>
            <a:r>
              <a:rPr lang="hu-HU" sz="3600" dirty="0" err="1" smtClean="0"/>
              <a:t>Steps</a:t>
            </a:r>
            <a:r>
              <a:rPr lang="hu-HU" sz="3600" dirty="0" smtClean="0"/>
              <a:t> of </a:t>
            </a:r>
            <a:r>
              <a:rPr lang="hu-HU" sz="3600" dirty="0" err="1" smtClean="0"/>
              <a:t>paying</a:t>
            </a:r>
            <a:endParaRPr lang="hu-HU" sz="3600" dirty="0" smtClean="0"/>
          </a:p>
          <a:p>
            <a:pPr marL="45720" indent="0">
              <a:buNone/>
            </a:pPr>
            <a:r>
              <a:rPr lang="hu-HU" sz="3600" dirty="0" smtClean="0"/>
              <a:t>2.2) </a:t>
            </a:r>
            <a:r>
              <a:rPr lang="hu-HU" sz="3600" dirty="0" err="1" smtClean="0"/>
              <a:t>Confirmations</a:t>
            </a:r>
            <a:endParaRPr lang="hu-HU" sz="3600" dirty="0" smtClean="0"/>
          </a:p>
          <a:p>
            <a:pPr marL="45720" indent="0">
              <a:buNone/>
            </a:pPr>
            <a:r>
              <a:rPr lang="hu-HU" sz="3600" dirty="0" smtClean="0"/>
              <a:t>2.3) </a:t>
            </a:r>
            <a:r>
              <a:rPr lang="hu-HU" sz="3600" dirty="0" err="1" smtClean="0"/>
              <a:t>Fee</a:t>
            </a:r>
            <a:endParaRPr lang="hu-HU" sz="3600" dirty="0" smtClean="0"/>
          </a:p>
          <a:p>
            <a:pPr lvl="1"/>
            <a:endParaRPr lang="hu-HU" dirty="0"/>
          </a:p>
        </p:txBody>
      </p:sp>
      <p:sp>
        <p:nvSpPr>
          <p:cNvPr id="10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13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38583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7344816" cy="4464496"/>
          </a:xfrm>
        </p:spPr>
        <p:txBody>
          <a:bodyPr>
            <a:normAutofit fontScale="92500" lnSpcReduction="10000"/>
          </a:bodyPr>
          <a:lstStyle/>
          <a:p>
            <a:pPr marL="365760" lvl="1" indent="0">
              <a:buNone/>
            </a:pPr>
            <a:r>
              <a:rPr lang="hu-HU" sz="2800" dirty="0" smtClean="0"/>
              <a:t>1</a:t>
            </a:r>
            <a:r>
              <a:rPr lang="hu-HU" sz="2800" dirty="0"/>
              <a:t>. </a:t>
            </a:r>
            <a:r>
              <a:rPr lang="hu-HU" sz="2800" dirty="0" err="1"/>
              <a:t>Get</a:t>
            </a:r>
            <a:r>
              <a:rPr lang="hu-HU" sz="2800" dirty="0"/>
              <a:t> a </a:t>
            </a:r>
            <a:r>
              <a:rPr lang="hu-HU" sz="2800" dirty="0" err="1"/>
              <a:t>wallet</a:t>
            </a:r>
            <a:r>
              <a:rPr lang="hu-HU" sz="2800" dirty="0"/>
              <a:t> application </a:t>
            </a:r>
            <a:r>
              <a:rPr lang="hu-HU" sz="2800" dirty="0" smtClean="0"/>
              <a:t>(</a:t>
            </a:r>
            <a:r>
              <a:rPr lang="hu-HU" sz="2800" dirty="0" err="1" smtClean="0"/>
              <a:t>Crystal</a:t>
            </a:r>
            <a:r>
              <a:rPr lang="hu-HU" sz="2800" dirty="0" smtClean="0"/>
              <a:t> and </a:t>
            </a:r>
            <a:r>
              <a:rPr lang="hu-HU" sz="2800" dirty="0" err="1" smtClean="0"/>
              <a:t>paper</a:t>
            </a:r>
            <a:r>
              <a:rPr lang="hu-HU" sz="2800" dirty="0" smtClean="0"/>
              <a:t> </a:t>
            </a:r>
            <a:r>
              <a:rPr lang="hu-HU" sz="2800" dirty="0" err="1" smtClean="0"/>
              <a:t>won</a:t>
            </a:r>
            <a:r>
              <a:rPr lang="hu-HU" sz="2800" dirty="0" smtClean="0"/>
              <a:t>’t </a:t>
            </a:r>
            <a:r>
              <a:rPr lang="hu-HU" sz="2800" dirty="0" err="1" smtClean="0"/>
              <a:t>do</a:t>
            </a:r>
            <a:r>
              <a:rPr lang="hu-HU" sz="2800" dirty="0" smtClean="0"/>
              <a:t> </a:t>
            </a:r>
            <a:r>
              <a:rPr lang="hu-HU" sz="2800" dirty="0" smtClean="0">
                <a:sym typeface="Wingdings" panose="05000000000000000000" pitchFamily="2" charset="2"/>
              </a:rPr>
              <a:t></a:t>
            </a:r>
            <a:r>
              <a:rPr lang="hu-HU" sz="2800" dirty="0" smtClean="0"/>
              <a:t>)</a:t>
            </a:r>
          </a:p>
          <a:p>
            <a:pPr marL="365760" lvl="1" indent="0">
              <a:buNone/>
            </a:pPr>
            <a:endParaRPr lang="hu-HU" sz="2800" dirty="0"/>
          </a:p>
          <a:p>
            <a:pPr marL="365760" lvl="1" indent="0">
              <a:buNone/>
            </a:pPr>
            <a:r>
              <a:rPr lang="hu-HU" sz="2800" dirty="0" smtClean="0"/>
              <a:t>2</a:t>
            </a:r>
            <a:r>
              <a:rPr lang="hu-HU" sz="2800" dirty="0"/>
              <a:t>. </a:t>
            </a:r>
            <a:r>
              <a:rPr lang="hu-HU" sz="2800" dirty="0" err="1" smtClean="0"/>
              <a:t>Set</a:t>
            </a:r>
            <a:r>
              <a:rPr lang="hu-HU" sz="2800" dirty="0" smtClean="0"/>
              <a:t> </a:t>
            </a:r>
            <a:r>
              <a:rPr lang="hu-HU" sz="2800" dirty="0" err="1"/>
              <a:t>the</a:t>
            </a:r>
            <a:r>
              <a:rPr lang="hu-HU" sz="2800" dirty="0"/>
              <a:t> </a:t>
            </a:r>
            <a:r>
              <a:rPr lang="hu-HU" sz="2800" dirty="0" err="1" smtClean="0"/>
              <a:t>cryptocurrency</a:t>
            </a:r>
            <a:r>
              <a:rPr lang="hu-HU" sz="2800" dirty="0" smtClean="0"/>
              <a:t> </a:t>
            </a:r>
            <a:r>
              <a:rPr lang="hu-HU" sz="2800" dirty="0" err="1" smtClean="0"/>
              <a:t>recipient</a:t>
            </a:r>
            <a:r>
              <a:rPr lang="hu-HU" sz="2800" dirty="0" smtClean="0"/>
              <a:t>’s </a:t>
            </a:r>
          </a:p>
          <a:p>
            <a:pPr marL="365760" lvl="1" indent="0">
              <a:buNone/>
            </a:pPr>
            <a:r>
              <a:rPr lang="hu-HU" sz="2800" dirty="0" err="1" smtClean="0"/>
              <a:t>public</a:t>
            </a:r>
            <a:r>
              <a:rPr lang="hu-HU" sz="2800" dirty="0" smtClean="0"/>
              <a:t> </a:t>
            </a:r>
            <a:r>
              <a:rPr lang="hu-HU" sz="2800" dirty="0" err="1"/>
              <a:t>key</a:t>
            </a:r>
            <a:r>
              <a:rPr lang="hu-HU" sz="2800" dirty="0"/>
              <a:t> </a:t>
            </a:r>
            <a:r>
              <a:rPr lang="hu-HU" sz="2800" dirty="0" err="1"/>
              <a:t>as</a:t>
            </a:r>
            <a:r>
              <a:rPr lang="hu-HU" sz="2800" dirty="0"/>
              <a:t> </a:t>
            </a:r>
            <a:r>
              <a:rPr lang="hu-HU" sz="2800" dirty="0" err="1" smtClean="0"/>
              <a:t>address</a:t>
            </a:r>
            <a:endParaRPr lang="hu-HU" sz="2800" dirty="0" smtClean="0"/>
          </a:p>
          <a:p>
            <a:pPr marL="365760" lvl="1" indent="0">
              <a:buNone/>
            </a:pPr>
            <a:endParaRPr lang="hu-HU" sz="2800" dirty="0"/>
          </a:p>
          <a:p>
            <a:pPr marL="365760" lvl="1" indent="0">
              <a:buNone/>
            </a:pPr>
            <a:r>
              <a:rPr lang="hu-HU" sz="2800" dirty="0" smtClean="0"/>
              <a:t>3</a:t>
            </a:r>
            <a:r>
              <a:rPr lang="hu-HU" sz="2800" dirty="0"/>
              <a:t>. </a:t>
            </a:r>
            <a:r>
              <a:rPr lang="hu-HU" sz="2800" dirty="0" err="1" smtClean="0"/>
              <a:t>Select</a:t>
            </a:r>
            <a:r>
              <a:rPr lang="hu-HU" sz="2800" dirty="0" smtClean="0"/>
              <a:t> </a:t>
            </a:r>
            <a:r>
              <a:rPr lang="hu-HU" sz="2800" dirty="0" err="1" smtClean="0"/>
              <a:t>amount</a:t>
            </a:r>
            <a:r>
              <a:rPr lang="hu-HU" sz="2800" dirty="0" smtClean="0"/>
              <a:t> and </a:t>
            </a:r>
            <a:r>
              <a:rPr lang="hu-HU" sz="2800" dirty="0" err="1" smtClean="0"/>
              <a:t>fee</a:t>
            </a:r>
            <a:r>
              <a:rPr lang="hu-HU" sz="2800" dirty="0" smtClean="0"/>
              <a:t> (!!)</a:t>
            </a:r>
          </a:p>
          <a:p>
            <a:pPr marL="365760" lvl="1" indent="0">
              <a:buNone/>
            </a:pPr>
            <a:endParaRPr lang="hu-HU" sz="2800" dirty="0"/>
          </a:p>
          <a:p>
            <a:pPr marL="365760" lvl="1" indent="0">
              <a:buNone/>
            </a:pPr>
            <a:r>
              <a:rPr lang="hu-HU" sz="2800" dirty="0" smtClean="0"/>
              <a:t>4.  </a:t>
            </a:r>
            <a:r>
              <a:rPr lang="hu-HU" sz="2800" dirty="0" err="1" smtClean="0"/>
              <a:t>Send</a:t>
            </a:r>
            <a:endParaRPr lang="hu-HU" sz="2800" dirty="0" smtClean="0"/>
          </a:p>
          <a:p>
            <a:pPr marL="365760" lvl="1" indent="0">
              <a:buNone/>
            </a:pPr>
            <a:endParaRPr lang="hu-HU" sz="2800" dirty="0"/>
          </a:p>
          <a:p>
            <a:pPr marL="365760" lvl="1" indent="0">
              <a:buNone/>
            </a:pPr>
            <a:endParaRPr lang="hu-HU" dirty="0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3203848" y="508518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err="1" smtClean="0">
                <a:effectLst/>
              </a:rPr>
              <a:t>Steps</a:t>
            </a:r>
            <a:r>
              <a:rPr lang="hu-HU" sz="4100" dirty="0" smtClean="0">
                <a:effectLst/>
              </a:rPr>
              <a:t> of </a:t>
            </a:r>
            <a:r>
              <a:rPr lang="hu-HU" sz="4100" dirty="0" err="1" smtClean="0">
                <a:effectLst/>
              </a:rPr>
              <a:t>paying</a:t>
            </a:r>
            <a:endParaRPr lang="hu-HU" sz="4100" dirty="0">
              <a:effectLst/>
            </a:endParaRPr>
          </a:p>
        </p:txBody>
      </p:sp>
      <p:sp>
        <p:nvSpPr>
          <p:cNvPr id="11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14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07911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err="1" smtClean="0">
                <a:effectLst/>
              </a:rPr>
              <a:t>Confirmations</a:t>
            </a:r>
            <a:endParaRPr lang="hu-HU" sz="4100" dirty="0">
              <a:effectLst/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sz="quarter" idx="13"/>
          </p:nvPr>
        </p:nvSpPr>
        <p:spPr>
          <a:xfrm>
            <a:off x="1403648" y="1700808"/>
            <a:ext cx="7344816" cy="4464496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hu-HU" sz="2800" dirty="0" err="1" smtClean="0"/>
              <a:t>Important</a:t>
            </a:r>
            <a:r>
              <a:rPr lang="hu-HU" sz="2800" dirty="0" smtClean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800" dirty="0" smtClean="0"/>
              <a:t> </a:t>
            </a:r>
            <a:r>
              <a:rPr lang="hu-HU" sz="2800" dirty="0" err="1" smtClean="0"/>
              <a:t>Agreement</a:t>
            </a:r>
            <a:endParaRPr lang="hu-HU" sz="2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800" dirty="0" smtClean="0"/>
              <a:t> </a:t>
            </a:r>
            <a:r>
              <a:rPr lang="hu-HU" sz="2800" dirty="0" err="1" smtClean="0"/>
              <a:t>Speed</a:t>
            </a:r>
            <a:r>
              <a:rPr lang="hu-HU" sz="2800" dirty="0" smtClean="0"/>
              <a:t> of </a:t>
            </a:r>
            <a:r>
              <a:rPr lang="hu-HU" sz="2800" dirty="0" err="1" smtClean="0"/>
              <a:t>miners</a:t>
            </a:r>
            <a:endParaRPr lang="hu-HU" sz="2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800" dirty="0" smtClean="0"/>
              <a:t> </a:t>
            </a:r>
            <a:r>
              <a:rPr lang="hu-HU" sz="2800" dirty="0" err="1" smtClean="0"/>
              <a:t>Number</a:t>
            </a:r>
            <a:r>
              <a:rPr lang="hu-HU" sz="2800" dirty="0" smtClean="0"/>
              <a:t> of </a:t>
            </a:r>
            <a:r>
              <a:rPr lang="hu-HU" sz="2800" dirty="0" err="1" smtClean="0"/>
              <a:t>nodes</a:t>
            </a:r>
            <a:endParaRPr lang="hu-HU" sz="2800" dirty="0"/>
          </a:p>
          <a:p>
            <a:pPr marL="365760" lvl="1" indent="0">
              <a:buNone/>
            </a:pPr>
            <a:endParaRPr lang="hu-HU" dirty="0"/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15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86347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44008" y="472514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err="1" smtClean="0">
                <a:effectLst/>
              </a:rPr>
              <a:t>Fee</a:t>
            </a:r>
            <a:endParaRPr lang="hu-HU" sz="4100" dirty="0">
              <a:effectLst/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sz="quarter" idx="13"/>
          </p:nvPr>
        </p:nvSpPr>
        <p:spPr>
          <a:xfrm>
            <a:off x="899592" y="620688"/>
            <a:ext cx="7344816" cy="4464496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hu-HU" sz="2800" dirty="0" err="1" smtClean="0"/>
              <a:t>Faster</a:t>
            </a:r>
            <a:r>
              <a:rPr lang="hu-HU" sz="2800" dirty="0" smtClean="0"/>
              <a:t> </a:t>
            </a:r>
            <a:r>
              <a:rPr lang="hu-HU" sz="2800" dirty="0" err="1" smtClean="0"/>
              <a:t>confirmation</a:t>
            </a:r>
            <a:r>
              <a:rPr lang="hu-HU" sz="2800" dirty="0"/>
              <a:t>:</a:t>
            </a:r>
            <a:r>
              <a:rPr lang="hu-HU" sz="2800" dirty="0" smtClean="0"/>
              <a:t> More </a:t>
            </a:r>
            <a:r>
              <a:rPr lang="hu-HU" sz="2800" dirty="0" err="1" smtClean="0"/>
              <a:t>fee</a:t>
            </a:r>
            <a:endParaRPr lang="hu-HU" sz="2800" dirty="0" smtClean="0"/>
          </a:p>
          <a:p>
            <a:pPr marL="365760" lvl="1" indent="0">
              <a:buNone/>
            </a:pPr>
            <a:r>
              <a:rPr lang="hu-HU" sz="2800" dirty="0" err="1" smtClean="0"/>
              <a:t>Slower</a:t>
            </a:r>
            <a:r>
              <a:rPr lang="hu-HU" sz="2800" dirty="0" smtClean="0"/>
              <a:t> </a:t>
            </a:r>
            <a:r>
              <a:rPr lang="hu-HU" sz="2800" dirty="0" err="1" smtClean="0"/>
              <a:t>confirmation</a:t>
            </a:r>
            <a:r>
              <a:rPr lang="hu-HU" sz="2800" dirty="0" smtClean="0"/>
              <a:t>: Less </a:t>
            </a:r>
            <a:r>
              <a:rPr lang="hu-HU" sz="2800" dirty="0" err="1" smtClean="0"/>
              <a:t>fee</a:t>
            </a:r>
            <a:endParaRPr lang="hu-HU" sz="2800" dirty="0" smtClean="0"/>
          </a:p>
          <a:p>
            <a:pPr marL="365760" lvl="1" indent="0">
              <a:buNone/>
            </a:pPr>
            <a:endParaRPr lang="hu-HU" sz="2800" dirty="0"/>
          </a:p>
          <a:p>
            <a:pPr marL="365760" lvl="1" indent="0">
              <a:buNone/>
            </a:pPr>
            <a:r>
              <a:rPr lang="hu-HU" sz="2800" dirty="0" err="1" smtClean="0"/>
              <a:t>Too</a:t>
            </a:r>
            <a:r>
              <a:rPr lang="hu-HU" sz="2800" dirty="0" smtClean="0"/>
              <a:t> </a:t>
            </a:r>
            <a:r>
              <a:rPr lang="hu-HU" sz="2800" dirty="0" err="1" smtClean="0"/>
              <a:t>small</a:t>
            </a:r>
            <a:r>
              <a:rPr lang="hu-HU" sz="2800" dirty="0" smtClean="0"/>
              <a:t> </a:t>
            </a:r>
            <a:r>
              <a:rPr lang="hu-HU" sz="2800" dirty="0" err="1" smtClean="0"/>
              <a:t>fee</a:t>
            </a:r>
            <a:r>
              <a:rPr lang="hu-HU" sz="2800" dirty="0" smtClean="0"/>
              <a:t> = „</a:t>
            </a:r>
            <a:r>
              <a:rPr lang="hu-HU" sz="2800" dirty="0" err="1" smtClean="0"/>
              <a:t>stuck</a:t>
            </a:r>
            <a:r>
              <a:rPr lang="hu-HU" sz="2800" dirty="0" smtClean="0"/>
              <a:t> </a:t>
            </a:r>
            <a:r>
              <a:rPr lang="hu-HU" sz="2800" dirty="0" err="1" smtClean="0"/>
              <a:t>transaction</a:t>
            </a:r>
            <a:r>
              <a:rPr lang="hu-HU" sz="2800" dirty="0" smtClean="0"/>
              <a:t>”</a:t>
            </a:r>
            <a:endParaRPr lang="hu-HU" sz="2800" dirty="0"/>
          </a:p>
          <a:p>
            <a:pPr marL="365760" lvl="1" indent="0">
              <a:buNone/>
            </a:pPr>
            <a:endParaRPr lang="hu-HU" dirty="0"/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16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59934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>
                <a:effectLst/>
              </a:rPr>
              <a:t>3</a:t>
            </a:r>
            <a:r>
              <a:rPr lang="hu-HU" sz="4100" dirty="0" smtClean="0">
                <a:effectLst/>
              </a:rPr>
              <a:t>) </a:t>
            </a:r>
            <a:r>
              <a:rPr lang="hu-HU" sz="4100" dirty="0" err="1" smtClean="0">
                <a:effectLst/>
              </a:rPr>
              <a:t>How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to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buy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cryptocurrencies</a:t>
            </a:r>
            <a:r>
              <a:rPr lang="hu-HU" sz="4100" dirty="0" smtClean="0">
                <a:effectLst/>
              </a:rPr>
              <a:t>?</a:t>
            </a:r>
            <a:endParaRPr lang="hu-HU" sz="4100" dirty="0">
              <a:effectLst/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sz="quarter" idx="13"/>
          </p:nvPr>
        </p:nvSpPr>
        <p:spPr>
          <a:xfrm>
            <a:off x="710145" y="1636943"/>
            <a:ext cx="8424936" cy="525658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u-HU" sz="3400" dirty="0" smtClean="0"/>
              <a:t> </a:t>
            </a:r>
            <a:r>
              <a:rPr lang="hu-HU" sz="3400" dirty="0" err="1" smtClean="0"/>
              <a:t>Buy</a:t>
            </a:r>
            <a:r>
              <a:rPr lang="hu-HU" sz="3400" dirty="0" smtClean="0"/>
              <a:t> </a:t>
            </a:r>
            <a:r>
              <a:rPr lang="hu-HU" sz="3400" dirty="0" err="1" smtClean="0"/>
              <a:t>cryptocurrencies</a:t>
            </a:r>
            <a:r>
              <a:rPr lang="hu-HU" sz="3400" dirty="0" smtClean="0"/>
              <a:t> </a:t>
            </a:r>
            <a:r>
              <a:rPr lang="hu-HU" sz="3400" dirty="0" err="1" smtClean="0"/>
              <a:t>for</a:t>
            </a:r>
            <a:r>
              <a:rPr lang="hu-HU" sz="3400" dirty="0" smtClean="0"/>
              <a:t> </a:t>
            </a:r>
            <a:r>
              <a:rPr lang="hu-HU" sz="3400" dirty="0" err="1" smtClean="0"/>
              <a:t>cryptocurrencies</a:t>
            </a:r>
            <a:endParaRPr lang="hu-HU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3000" dirty="0" smtClean="0"/>
              <a:t>Anonim </a:t>
            </a:r>
            <a:r>
              <a:rPr lang="hu-HU" sz="3000" dirty="0" err="1" smtClean="0"/>
              <a:t>as</a:t>
            </a:r>
            <a:r>
              <a:rPr lang="hu-HU" sz="3000" dirty="0" smtClean="0"/>
              <a:t> </a:t>
            </a:r>
            <a:r>
              <a:rPr lang="hu-HU" sz="3000" dirty="0" err="1" smtClean="0"/>
              <a:t>long</a:t>
            </a:r>
            <a:r>
              <a:rPr lang="hu-HU" sz="3000" dirty="0" smtClean="0"/>
              <a:t> </a:t>
            </a:r>
            <a:r>
              <a:rPr lang="hu-HU" sz="3000" dirty="0" err="1" smtClean="0"/>
              <a:t>as</a:t>
            </a:r>
            <a:r>
              <a:rPr lang="hu-HU" sz="3000" dirty="0" smtClean="0"/>
              <a:t> </a:t>
            </a:r>
            <a:r>
              <a:rPr lang="hu-HU" sz="3000" dirty="0" err="1" smtClean="0"/>
              <a:t>you</a:t>
            </a:r>
            <a:r>
              <a:rPr lang="hu-HU" sz="3000" dirty="0" smtClean="0"/>
              <a:t> </a:t>
            </a:r>
            <a:r>
              <a:rPr lang="hu-HU" sz="3000" dirty="0" err="1" smtClean="0"/>
              <a:t>do</a:t>
            </a:r>
            <a:r>
              <a:rPr lang="hu-HU" sz="3000" dirty="0" smtClean="0"/>
              <a:t> </a:t>
            </a:r>
            <a:r>
              <a:rPr lang="hu-HU" sz="3000" b="1" dirty="0" err="1" smtClean="0"/>
              <a:t>not</a:t>
            </a:r>
            <a:r>
              <a:rPr lang="hu-HU" sz="3000" dirty="0" smtClean="0"/>
              <a:t> </a:t>
            </a:r>
            <a:r>
              <a:rPr lang="hu-HU" sz="3000" dirty="0" err="1" smtClean="0"/>
              <a:t>share</a:t>
            </a:r>
            <a:r>
              <a:rPr lang="hu-HU" sz="3000" dirty="0" smtClean="0"/>
              <a:t> </a:t>
            </a:r>
            <a:r>
              <a:rPr lang="hu-HU" sz="3000" dirty="0" err="1" smtClean="0"/>
              <a:t>your</a:t>
            </a:r>
            <a:r>
              <a:rPr lang="hu-HU" sz="3000" dirty="0" smtClean="0"/>
              <a:t> </a:t>
            </a:r>
            <a:r>
              <a:rPr lang="hu-HU" sz="3000" dirty="0" err="1" smtClean="0"/>
              <a:t>personal</a:t>
            </a:r>
            <a:r>
              <a:rPr lang="hu-HU" sz="3000" dirty="0" smtClean="0"/>
              <a:t> </a:t>
            </a:r>
            <a:r>
              <a:rPr lang="hu-HU" sz="3000" dirty="0" err="1" smtClean="0"/>
              <a:t>data</a:t>
            </a:r>
            <a:r>
              <a:rPr lang="hu-HU" sz="3000" dirty="0" smtClean="0"/>
              <a:t>!</a:t>
            </a:r>
          </a:p>
          <a:p>
            <a:pPr marL="365760" lvl="1" indent="0">
              <a:buNone/>
            </a:pPr>
            <a:r>
              <a:rPr lang="hu-HU" sz="3400" dirty="0" smtClean="0"/>
              <a:t>	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u-HU" sz="3400" dirty="0" smtClean="0"/>
              <a:t> </a:t>
            </a:r>
            <a:r>
              <a:rPr lang="hu-HU" sz="3400" dirty="0" err="1" smtClean="0"/>
              <a:t>Buy</a:t>
            </a:r>
            <a:r>
              <a:rPr lang="hu-HU" sz="3400" dirty="0" smtClean="0"/>
              <a:t> </a:t>
            </a:r>
            <a:r>
              <a:rPr lang="hu-HU" sz="3400" dirty="0" err="1" smtClean="0"/>
              <a:t>cryptocurrencies</a:t>
            </a:r>
            <a:r>
              <a:rPr lang="hu-HU" sz="3400" dirty="0" smtClean="0"/>
              <a:t> </a:t>
            </a:r>
            <a:r>
              <a:rPr lang="hu-HU" sz="3400" dirty="0" err="1" smtClean="0"/>
              <a:t>for</a:t>
            </a:r>
            <a:r>
              <a:rPr lang="hu-HU" sz="3400" dirty="0" smtClean="0"/>
              <a:t> fiat </a:t>
            </a:r>
            <a:r>
              <a:rPr lang="hu-HU" sz="3400" dirty="0" err="1" smtClean="0"/>
              <a:t>currencies</a:t>
            </a:r>
            <a:r>
              <a:rPr lang="hu-HU" sz="3400" dirty="0" smtClean="0"/>
              <a:t> (USD, HUF…etc.)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u-HU" sz="3000" dirty="0" smtClean="0"/>
              <a:t> </a:t>
            </a:r>
            <a:r>
              <a:rPr lang="hu-HU" sz="3000" dirty="0" err="1" smtClean="0"/>
              <a:t>Never</a:t>
            </a:r>
            <a:r>
              <a:rPr lang="hu-HU" sz="3000" dirty="0" smtClean="0"/>
              <a:t> anonim!</a:t>
            </a:r>
            <a:endParaRPr lang="hu-HU" sz="3000" dirty="0"/>
          </a:p>
          <a:p>
            <a:pPr marL="365760" lvl="1" indent="0">
              <a:buNone/>
            </a:pPr>
            <a:endParaRPr lang="hu-HU" dirty="0"/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17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24960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915816" y="472514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smtClean="0">
                <a:effectLst/>
              </a:rPr>
              <a:t>4) </a:t>
            </a:r>
            <a:r>
              <a:rPr lang="hu-HU" sz="4100" dirty="0" err="1" smtClean="0">
                <a:effectLst/>
              </a:rPr>
              <a:t>How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to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store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cryptocurrencies</a:t>
            </a:r>
            <a:r>
              <a:rPr lang="hu-HU" sz="4100" dirty="0" smtClean="0">
                <a:effectLst/>
              </a:rPr>
              <a:t>? </a:t>
            </a:r>
            <a:endParaRPr lang="hu-HU" sz="4100" dirty="0">
              <a:effectLst/>
            </a:endParaRPr>
          </a:p>
        </p:txBody>
      </p:sp>
      <p:sp>
        <p:nvSpPr>
          <p:cNvPr id="6" name="Tartalom helye 2"/>
          <p:cNvSpPr>
            <a:spLocks noGrp="1"/>
          </p:cNvSpPr>
          <p:nvPr>
            <p:ph sz="quarter" idx="13"/>
          </p:nvPr>
        </p:nvSpPr>
        <p:spPr>
          <a:xfrm>
            <a:off x="539552" y="620688"/>
            <a:ext cx="8424936" cy="525658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u-HU" sz="3400" dirty="0" smtClean="0"/>
              <a:t> </a:t>
            </a:r>
            <a:r>
              <a:rPr lang="hu-HU" sz="3400" dirty="0" err="1" smtClean="0"/>
              <a:t>Cold</a:t>
            </a:r>
            <a:r>
              <a:rPr lang="hu-HU" sz="3400" dirty="0" smtClean="0"/>
              <a:t> </a:t>
            </a:r>
            <a:r>
              <a:rPr lang="hu-HU" sz="3400" dirty="0" err="1" smtClean="0"/>
              <a:t>storage</a:t>
            </a:r>
            <a:endParaRPr lang="hu-HU" sz="3400" dirty="0" smtClean="0"/>
          </a:p>
          <a:p>
            <a:pPr marL="45720" indent="0">
              <a:buNone/>
            </a:pPr>
            <a:r>
              <a:rPr lang="hu-HU" sz="3400" dirty="0" smtClean="0"/>
              <a:t>No (</a:t>
            </a:r>
            <a:r>
              <a:rPr lang="hu-HU" sz="3400" dirty="0" err="1" smtClean="0"/>
              <a:t>direct</a:t>
            </a:r>
            <a:r>
              <a:rPr lang="hu-HU" sz="3400" dirty="0" smtClean="0"/>
              <a:t>) internet </a:t>
            </a:r>
            <a:r>
              <a:rPr lang="hu-HU" sz="3400" dirty="0" err="1" smtClean="0"/>
              <a:t>access</a:t>
            </a:r>
            <a:r>
              <a:rPr lang="hu-HU" sz="3400" dirty="0" smtClean="0"/>
              <a:t>!</a:t>
            </a:r>
            <a:endParaRPr lang="hu-HU" sz="3400" dirty="0"/>
          </a:p>
          <a:p>
            <a:pPr marL="45720" indent="0">
              <a:buNone/>
            </a:pPr>
            <a:endParaRPr lang="hu-HU" sz="3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400" dirty="0" smtClean="0"/>
              <a:t> Hot </a:t>
            </a:r>
            <a:r>
              <a:rPr lang="hu-HU" sz="3400" dirty="0" err="1" smtClean="0"/>
              <a:t>storage</a:t>
            </a:r>
            <a:endParaRPr lang="hu-HU" sz="3400" dirty="0" smtClean="0"/>
          </a:p>
          <a:p>
            <a:pPr marL="45720" indent="0">
              <a:buNone/>
            </a:pPr>
            <a:r>
              <a:rPr lang="hu-HU" sz="3400" dirty="0" err="1" smtClean="0"/>
              <a:t>Anything</a:t>
            </a:r>
            <a:r>
              <a:rPr lang="hu-HU" sz="3400" dirty="0" smtClean="0"/>
              <a:t> </a:t>
            </a:r>
            <a:r>
              <a:rPr lang="hu-HU" sz="3400" dirty="0" err="1" smtClean="0"/>
              <a:t>that</a:t>
            </a:r>
            <a:r>
              <a:rPr lang="hu-HU" sz="3400" dirty="0" smtClean="0"/>
              <a:t> has internet </a:t>
            </a:r>
            <a:r>
              <a:rPr lang="hu-HU" sz="3400" dirty="0" err="1" smtClean="0"/>
              <a:t>access</a:t>
            </a:r>
            <a:r>
              <a:rPr lang="hu-HU" sz="3400" dirty="0" smtClean="0"/>
              <a:t>!</a:t>
            </a:r>
          </a:p>
          <a:p>
            <a:pPr marL="45720" indent="0">
              <a:buNone/>
            </a:pPr>
            <a:r>
              <a:rPr lang="hu-HU" sz="3400" dirty="0" smtClean="0"/>
              <a:t> </a:t>
            </a:r>
            <a:endParaRPr lang="hu-HU" sz="3000" dirty="0"/>
          </a:p>
          <a:p>
            <a:pPr marL="365760" lvl="1" indent="0">
              <a:buNone/>
            </a:pPr>
            <a:endParaRPr lang="hu-HU" dirty="0"/>
          </a:p>
        </p:txBody>
      </p:sp>
      <p:sp>
        <p:nvSpPr>
          <p:cNvPr id="8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18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77723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>
                <a:effectLst/>
              </a:rPr>
              <a:t>5</a:t>
            </a:r>
            <a:r>
              <a:rPr lang="hu-HU" sz="4100" dirty="0" smtClean="0">
                <a:effectLst/>
              </a:rPr>
              <a:t>) Security </a:t>
            </a:r>
            <a:r>
              <a:rPr lang="hu-HU" sz="4100" dirty="0" err="1" smtClean="0">
                <a:effectLst/>
              </a:rPr>
              <a:t>tips</a:t>
            </a:r>
            <a:r>
              <a:rPr lang="hu-HU" sz="4100" dirty="0" smtClean="0">
                <a:effectLst/>
              </a:rPr>
              <a:t> </a:t>
            </a:r>
            <a:endParaRPr lang="hu-HU" sz="4100" dirty="0">
              <a:effectLst/>
            </a:endParaRPr>
          </a:p>
        </p:txBody>
      </p:sp>
      <p:sp>
        <p:nvSpPr>
          <p:cNvPr id="6" name="Tartalom helye 2"/>
          <p:cNvSpPr>
            <a:spLocks noGrp="1"/>
          </p:cNvSpPr>
          <p:nvPr>
            <p:ph sz="quarter" idx="13"/>
          </p:nvPr>
        </p:nvSpPr>
        <p:spPr>
          <a:xfrm>
            <a:off x="827584" y="1412776"/>
            <a:ext cx="8424936" cy="5256584"/>
          </a:xfrm>
        </p:spPr>
        <p:txBody>
          <a:bodyPr>
            <a:normAutofit/>
          </a:bodyPr>
          <a:lstStyle/>
          <a:p>
            <a:pPr lvl="1">
              <a:buFont typeface="Courier New" panose="02070309020205020404" pitchFamily="49" charset="0"/>
              <a:buChar char="o"/>
            </a:pPr>
            <a:r>
              <a:rPr lang="hu-HU" sz="2400" dirty="0" smtClean="0"/>
              <a:t> Keep </a:t>
            </a:r>
            <a:r>
              <a:rPr lang="hu-HU" sz="2400" dirty="0" err="1" smtClean="0"/>
              <a:t>your</a:t>
            </a:r>
            <a:r>
              <a:rPr lang="hu-HU" sz="2400" dirty="0" smtClean="0"/>
              <a:t> </a:t>
            </a:r>
            <a:r>
              <a:rPr lang="hu-HU" sz="2400" dirty="0" err="1" smtClean="0"/>
              <a:t>private</a:t>
            </a:r>
            <a:r>
              <a:rPr lang="hu-HU" sz="2400" dirty="0" smtClean="0"/>
              <a:t> </a:t>
            </a:r>
            <a:r>
              <a:rPr lang="hu-HU" sz="2400" dirty="0" err="1" smtClean="0"/>
              <a:t>key</a:t>
            </a:r>
            <a:r>
              <a:rPr lang="hu-HU" sz="2400" dirty="0" smtClean="0"/>
              <a:t> a </a:t>
            </a:r>
            <a:r>
              <a:rPr lang="hu-HU" sz="2400" dirty="0" err="1" smtClean="0"/>
              <a:t>secret</a:t>
            </a:r>
            <a:r>
              <a:rPr lang="hu-HU" sz="2400" dirty="0" smtClean="0"/>
              <a:t>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400" dirty="0" smtClean="0"/>
              <a:t> </a:t>
            </a:r>
            <a:r>
              <a:rPr lang="hu-HU" sz="2400" dirty="0" err="1" smtClean="0"/>
              <a:t>Generate</a:t>
            </a:r>
            <a:r>
              <a:rPr lang="hu-HU" sz="2400" dirty="0" smtClean="0"/>
              <a:t> a </a:t>
            </a:r>
            <a:r>
              <a:rPr lang="hu-HU" sz="2400" dirty="0" err="1" smtClean="0"/>
              <a:t>new</a:t>
            </a:r>
            <a:r>
              <a:rPr lang="hu-HU" sz="2400" dirty="0" smtClean="0"/>
              <a:t> </a:t>
            </a:r>
            <a:r>
              <a:rPr lang="hu-HU" sz="2400" dirty="0" err="1" smtClean="0"/>
              <a:t>address</a:t>
            </a:r>
            <a:r>
              <a:rPr lang="hu-HU" sz="2400" dirty="0" smtClean="0"/>
              <a:t> </a:t>
            </a:r>
            <a:r>
              <a:rPr lang="hu-HU" sz="2400" dirty="0" err="1" smtClean="0"/>
              <a:t>for</a:t>
            </a:r>
            <a:r>
              <a:rPr lang="hu-HU" sz="2400" dirty="0" smtClean="0"/>
              <a:t> </a:t>
            </a:r>
            <a:r>
              <a:rPr lang="hu-HU" sz="2400" dirty="0" err="1" smtClean="0"/>
              <a:t>each</a:t>
            </a:r>
            <a:r>
              <a:rPr lang="hu-HU" sz="2400" dirty="0" smtClean="0"/>
              <a:t> </a:t>
            </a:r>
            <a:r>
              <a:rPr lang="hu-HU" sz="2400" dirty="0" err="1" smtClean="0"/>
              <a:t>transaction</a:t>
            </a:r>
            <a:r>
              <a:rPr lang="hu-HU" sz="2400" dirty="0" smtClean="0"/>
              <a:t>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400" dirty="0" smtClean="0"/>
              <a:t> </a:t>
            </a:r>
            <a:r>
              <a:rPr lang="hu-HU" sz="2400" dirty="0" err="1" smtClean="0"/>
              <a:t>Use</a:t>
            </a:r>
            <a:r>
              <a:rPr lang="hu-HU" sz="2400" dirty="0" smtClean="0"/>
              <a:t> </a:t>
            </a:r>
            <a:r>
              <a:rPr lang="hu-HU" sz="2400" dirty="0" err="1" smtClean="0"/>
              <a:t>additional</a:t>
            </a:r>
            <a:r>
              <a:rPr lang="hu-HU" sz="2400" dirty="0" smtClean="0"/>
              <a:t> service </a:t>
            </a:r>
            <a:r>
              <a:rPr lang="hu-HU" sz="2400" dirty="0" err="1" smtClean="0"/>
              <a:t>providers</a:t>
            </a:r>
            <a:r>
              <a:rPr lang="hu-HU" sz="2400" dirty="0" smtClean="0"/>
              <a:t> </a:t>
            </a:r>
            <a:r>
              <a:rPr lang="hu-HU" sz="2400" dirty="0" err="1" smtClean="0"/>
              <a:t>only</a:t>
            </a:r>
            <a:r>
              <a:rPr lang="hu-HU" sz="2400" dirty="0" smtClean="0"/>
              <a:t> </a:t>
            </a:r>
            <a:r>
              <a:rPr lang="hu-HU" sz="2400" dirty="0" err="1" smtClean="0"/>
              <a:t>as</a:t>
            </a:r>
            <a:r>
              <a:rPr lang="hu-HU" sz="2400" dirty="0" smtClean="0"/>
              <a:t> </a:t>
            </a:r>
            <a:r>
              <a:rPr lang="hu-HU" sz="2400" dirty="0" err="1" smtClean="0"/>
              <a:t>long</a:t>
            </a:r>
            <a:r>
              <a:rPr lang="hu-HU" sz="2400" dirty="0" smtClean="0"/>
              <a:t> </a:t>
            </a:r>
            <a:r>
              <a:rPr lang="hu-HU" sz="2400" dirty="0" err="1" smtClean="0"/>
              <a:t>as</a:t>
            </a:r>
            <a:r>
              <a:rPr lang="hu-HU" sz="2400" dirty="0" smtClean="0"/>
              <a:t> </a:t>
            </a:r>
            <a:r>
              <a:rPr lang="hu-HU" sz="2400" dirty="0" err="1" smtClean="0"/>
              <a:t>you</a:t>
            </a:r>
            <a:r>
              <a:rPr lang="hu-HU" sz="2400" dirty="0" smtClean="0"/>
              <a:t>       	</a:t>
            </a:r>
            <a:r>
              <a:rPr lang="hu-HU" sz="2400" dirty="0" err="1" smtClean="0"/>
              <a:t>need</a:t>
            </a:r>
            <a:r>
              <a:rPr lang="hu-HU" sz="2400" dirty="0" smtClean="0"/>
              <a:t> </a:t>
            </a:r>
            <a:r>
              <a:rPr lang="hu-HU" sz="2400" dirty="0" err="1" smtClean="0"/>
              <a:t>them</a:t>
            </a:r>
            <a:r>
              <a:rPr lang="hu-HU" sz="2400" dirty="0" smtClean="0"/>
              <a:t>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400" dirty="0" smtClean="0"/>
              <a:t> </a:t>
            </a:r>
            <a:r>
              <a:rPr lang="hu-HU" sz="2400" dirty="0" err="1" smtClean="0"/>
              <a:t>Use</a:t>
            </a:r>
            <a:r>
              <a:rPr lang="hu-HU" sz="2400" dirty="0" smtClean="0"/>
              <a:t> an </a:t>
            </a:r>
            <a:r>
              <a:rPr lang="hu-HU" sz="2400" dirty="0" err="1" smtClean="0"/>
              <a:t>escrow</a:t>
            </a:r>
            <a:r>
              <a:rPr lang="hu-HU" sz="2400" dirty="0" smtClean="0"/>
              <a:t> </a:t>
            </a:r>
            <a:r>
              <a:rPr lang="hu-HU" sz="2400" dirty="0" err="1" smtClean="0"/>
              <a:t>when</a:t>
            </a:r>
            <a:r>
              <a:rPr lang="hu-HU" sz="2400" dirty="0" smtClean="0"/>
              <a:t> </a:t>
            </a:r>
            <a:r>
              <a:rPr lang="hu-HU" sz="2400" dirty="0" err="1" smtClean="0"/>
              <a:t>dealing</a:t>
            </a:r>
            <a:r>
              <a:rPr lang="hu-HU" sz="2400" dirty="0" smtClean="0"/>
              <a:t> </a:t>
            </a:r>
            <a:r>
              <a:rPr lang="hu-HU" sz="2400" dirty="0" err="1" smtClean="0"/>
              <a:t>with</a:t>
            </a:r>
            <a:r>
              <a:rPr lang="hu-HU" sz="2400" dirty="0" smtClean="0"/>
              <a:t> </a:t>
            </a:r>
            <a:r>
              <a:rPr lang="hu-HU" sz="2400" dirty="0" err="1" smtClean="0"/>
              <a:t>entities</a:t>
            </a:r>
            <a:r>
              <a:rPr lang="hu-HU" sz="2400" dirty="0" smtClean="0"/>
              <a:t> </a:t>
            </a:r>
            <a:r>
              <a:rPr lang="hu-HU" sz="2400" dirty="0" err="1" smtClean="0"/>
              <a:t>who</a:t>
            </a:r>
            <a:r>
              <a:rPr lang="hu-HU" sz="2400" dirty="0" smtClean="0"/>
              <a:t> </a:t>
            </a:r>
            <a:r>
              <a:rPr lang="hu-HU" sz="2400" dirty="0" err="1" smtClean="0"/>
              <a:t>you</a:t>
            </a:r>
            <a:r>
              <a:rPr lang="hu-HU" sz="2400" dirty="0" smtClean="0"/>
              <a:t> </a:t>
            </a:r>
            <a:r>
              <a:rPr lang="hu-HU" sz="2400" dirty="0" err="1" smtClean="0"/>
              <a:t>do</a:t>
            </a:r>
            <a:r>
              <a:rPr lang="hu-HU" sz="2400" dirty="0" smtClean="0"/>
              <a:t> 	</a:t>
            </a:r>
            <a:r>
              <a:rPr lang="hu-HU" sz="2400" dirty="0" err="1" smtClean="0"/>
              <a:t>not</a:t>
            </a:r>
            <a:r>
              <a:rPr lang="hu-HU" sz="2400" dirty="0" smtClean="0"/>
              <a:t> trust!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400" dirty="0" smtClean="0"/>
              <a:t> Split </a:t>
            </a:r>
            <a:r>
              <a:rPr lang="hu-HU" sz="2400" dirty="0" err="1" smtClean="0"/>
              <a:t>your</a:t>
            </a:r>
            <a:r>
              <a:rPr lang="hu-HU" sz="2400" dirty="0" smtClean="0"/>
              <a:t> </a:t>
            </a:r>
            <a:r>
              <a:rPr lang="hu-HU" sz="2400" dirty="0" err="1" smtClean="0"/>
              <a:t>revenue</a:t>
            </a:r>
            <a:r>
              <a:rPr lang="hu-HU" sz="2400" dirty="0" smtClean="0"/>
              <a:t> </a:t>
            </a:r>
            <a:r>
              <a:rPr lang="hu-HU" sz="2400" dirty="0" err="1" smtClean="0"/>
              <a:t>into</a:t>
            </a:r>
            <a:r>
              <a:rPr lang="hu-HU" sz="2400" dirty="0" smtClean="0"/>
              <a:t> </a:t>
            </a:r>
            <a:r>
              <a:rPr lang="hu-HU" sz="2400" dirty="0" err="1" smtClean="0"/>
              <a:t>different</a:t>
            </a:r>
            <a:r>
              <a:rPr lang="hu-HU" sz="2400" dirty="0" smtClean="0"/>
              <a:t> </a:t>
            </a:r>
            <a:r>
              <a:rPr lang="hu-HU" sz="2400" dirty="0" err="1" smtClean="0"/>
              <a:t>types</a:t>
            </a:r>
            <a:r>
              <a:rPr lang="hu-HU" sz="2400" dirty="0" smtClean="0"/>
              <a:t> of </a:t>
            </a:r>
            <a:r>
              <a:rPr lang="hu-HU" sz="2400" dirty="0" err="1" smtClean="0"/>
              <a:t>wallets</a:t>
            </a:r>
            <a:r>
              <a:rPr lang="hu-HU" sz="2400" dirty="0" smtClean="0"/>
              <a:t>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sz="2400" dirty="0" smtClean="0"/>
              <a:t> </a:t>
            </a:r>
            <a:r>
              <a:rPr lang="hu-HU" sz="2400" dirty="0" err="1" smtClean="0"/>
              <a:t>Have</a:t>
            </a:r>
            <a:r>
              <a:rPr lang="hu-HU" sz="2400" dirty="0" smtClean="0"/>
              <a:t> a backup </a:t>
            </a:r>
            <a:r>
              <a:rPr lang="hu-HU" sz="2400" dirty="0" err="1" smtClean="0"/>
              <a:t>from</a:t>
            </a:r>
            <a:r>
              <a:rPr lang="hu-HU" sz="2400" dirty="0" smtClean="0"/>
              <a:t> </a:t>
            </a:r>
            <a:r>
              <a:rPr lang="hu-HU" sz="2400" dirty="0" err="1" smtClean="0"/>
              <a:t>your</a:t>
            </a:r>
            <a:r>
              <a:rPr lang="hu-HU" sz="2400" dirty="0" smtClean="0"/>
              <a:t> </a:t>
            </a:r>
            <a:r>
              <a:rPr lang="hu-HU" sz="2400" dirty="0" err="1" smtClean="0"/>
              <a:t>private</a:t>
            </a:r>
            <a:r>
              <a:rPr lang="hu-HU" sz="2400" dirty="0" smtClean="0"/>
              <a:t> </a:t>
            </a:r>
            <a:r>
              <a:rPr lang="hu-HU" sz="2400" dirty="0" err="1" smtClean="0"/>
              <a:t>keys</a:t>
            </a:r>
            <a:r>
              <a:rPr lang="hu-HU" sz="2400" dirty="0" smtClean="0"/>
              <a:t> in </a:t>
            </a:r>
            <a:r>
              <a:rPr lang="hu-HU" sz="2400" dirty="0" err="1" smtClean="0"/>
              <a:t>different</a:t>
            </a:r>
            <a:r>
              <a:rPr lang="hu-HU" sz="2400" dirty="0" smtClean="0"/>
              <a:t> 	</a:t>
            </a:r>
            <a:r>
              <a:rPr lang="hu-HU" sz="2400" dirty="0" err="1" smtClean="0"/>
              <a:t>locations</a:t>
            </a:r>
            <a:r>
              <a:rPr lang="hu-HU" sz="2400" dirty="0" smtClean="0"/>
              <a:t> </a:t>
            </a:r>
            <a:r>
              <a:rPr lang="hu-HU" sz="2400" dirty="0" err="1" smtClean="0"/>
              <a:t>than</a:t>
            </a:r>
            <a:r>
              <a:rPr lang="hu-HU" sz="2400" dirty="0" smtClean="0"/>
              <a:t> </a:t>
            </a:r>
            <a:r>
              <a:rPr lang="hu-HU" sz="2400" dirty="0" err="1" smtClean="0"/>
              <a:t>your</a:t>
            </a:r>
            <a:r>
              <a:rPr lang="hu-HU" sz="2400" dirty="0" smtClean="0"/>
              <a:t> </a:t>
            </a:r>
            <a:r>
              <a:rPr lang="hu-HU" sz="2400" dirty="0" err="1" smtClean="0"/>
              <a:t>original</a:t>
            </a:r>
            <a:r>
              <a:rPr lang="hu-HU" sz="2400" dirty="0" smtClean="0"/>
              <a:t>!</a:t>
            </a:r>
            <a:endParaRPr lang="hu-HU" sz="2400" dirty="0"/>
          </a:p>
          <a:p>
            <a:pPr marL="365760" lvl="1" indent="0">
              <a:buNone/>
            </a:pPr>
            <a:endParaRPr lang="hu-HU" dirty="0"/>
          </a:p>
        </p:txBody>
      </p:sp>
      <p:sp>
        <p:nvSpPr>
          <p:cNvPr id="8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19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80094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hu-HU" dirty="0" err="1" smtClean="0">
                <a:effectLst/>
              </a:rPr>
              <a:t>Why</a:t>
            </a:r>
            <a:r>
              <a:rPr lang="hu-HU" dirty="0" smtClean="0">
                <a:effectLst/>
              </a:rPr>
              <a:t> </a:t>
            </a:r>
            <a:r>
              <a:rPr lang="hu-HU" dirty="0" err="1" smtClean="0">
                <a:effectLst/>
              </a:rPr>
              <a:t>should</a:t>
            </a:r>
            <a:r>
              <a:rPr lang="hu-HU" dirty="0" smtClean="0">
                <a:effectLst/>
              </a:rPr>
              <a:t> </a:t>
            </a:r>
            <a:r>
              <a:rPr lang="hu-HU" dirty="0" err="1" smtClean="0">
                <a:effectLst/>
              </a:rPr>
              <a:t>you</a:t>
            </a:r>
            <a:r>
              <a:rPr lang="hu-HU" dirty="0" smtClean="0">
                <a:effectLst/>
              </a:rPr>
              <a:t> </a:t>
            </a:r>
            <a:r>
              <a:rPr lang="hu-HU" dirty="0" err="1" smtClean="0">
                <a:effectLst/>
              </a:rPr>
              <a:t>pay</a:t>
            </a:r>
            <a:r>
              <a:rPr lang="hu-HU" dirty="0" smtClean="0">
                <a:effectLst/>
              </a:rPr>
              <a:t> </a:t>
            </a:r>
            <a:r>
              <a:rPr lang="hu-HU" dirty="0" err="1" smtClean="0">
                <a:effectLst/>
              </a:rPr>
              <a:t>attention</a:t>
            </a:r>
            <a:r>
              <a:rPr lang="hu-HU" dirty="0" smtClean="0">
                <a:effectLst/>
              </a:rPr>
              <a:t>?</a:t>
            </a:r>
            <a:endParaRPr lang="hu-HU" dirty="0">
              <a:effectLst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u-HU" sz="4400" dirty="0" err="1" smtClean="0"/>
              <a:t>You</a:t>
            </a:r>
            <a:r>
              <a:rPr lang="hu-HU" sz="4400" dirty="0" smtClean="0"/>
              <a:t> </a:t>
            </a:r>
            <a:r>
              <a:rPr lang="hu-HU" sz="4400" dirty="0" err="1" smtClean="0"/>
              <a:t>can</a:t>
            </a:r>
            <a:r>
              <a:rPr lang="hu-HU" sz="4400" dirty="0" smtClean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err="1" smtClean="0"/>
              <a:t>Pay</a:t>
            </a:r>
            <a:r>
              <a:rPr lang="hu-HU" sz="2800" dirty="0" smtClean="0"/>
              <a:t> </a:t>
            </a:r>
            <a:r>
              <a:rPr lang="hu-HU" sz="2800" dirty="0" err="1" smtClean="0"/>
              <a:t>with</a:t>
            </a:r>
            <a:r>
              <a:rPr lang="hu-HU" sz="2800" dirty="0" smtClean="0"/>
              <a:t> </a:t>
            </a:r>
            <a:r>
              <a:rPr lang="hu-HU" sz="2800" dirty="0" err="1" smtClean="0"/>
              <a:t>cryptocurrencies</a:t>
            </a:r>
            <a:endParaRPr lang="hu-HU" sz="28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400" dirty="0" smtClean="0"/>
              <a:t>24/7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400" dirty="0" smtClean="0"/>
              <a:t>Global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400" dirty="0" err="1" smtClean="0"/>
              <a:t>Low-fee</a:t>
            </a:r>
            <a:r>
              <a:rPr lang="hu-HU" sz="2400" dirty="0" smtClean="0"/>
              <a:t> (?)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400" dirty="0" smtClean="0"/>
              <a:t>Quick (?)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400" dirty="0" smtClean="0"/>
              <a:t>Anonim (?)</a:t>
            </a:r>
          </a:p>
          <a:p>
            <a:pPr lvl="1"/>
            <a:endParaRPr lang="hu-HU" dirty="0"/>
          </a:p>
        </p:txBody>
      </p:sp>
      <p:sp>
        <p:nvSpPr>
          <p:cNvPr id="5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2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33444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547664" y="692696"/>
            <a:ext cx="6512511" cy="4752528"/>
          </a:xfrm>
        </p:spPr>
        <p:txBody>
          <a:bodyPr/>
          <a:lstStyle/>
          <a:p>
            <a:pPr marL="0" indent="0" algn="ctr">
              <a:buNone/>
            </a:pPr>
            <a:r>
              <a:rPr lang="hu-HU" sz="4100" dirty="0" err="1" smtClean="0">
                <a:effectLst/>
              </a:rPr>
              <a:t>Thank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you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for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attention</a:t>
            </a:r>
            <a:r>
              <a:rPr lang="hu-HU" sz="4100" dirty="0" smtClean="0">
                <a:effectLst/>
              </a:rPr>
              <a:t>!</a:t>
            </a:r>
            <a:br>
              <a:rPr lang="hu-HU" sz="4100" dirty="0" smtClean="0">
                <a:effectLst/>
              </a:rPr>
            </a:br>
            <a:r>
              <a:rPr lang="hu-HU" sz="4100" dirty="0">
                <a:effectLst/>
              </a:rPr>
              <a:t/>
            </a:r>
            <a:br>
              <a:rPr lang="hu-HU" sz="4100" dirty="0">
                <a:effectLst/>
              </a:rPr>
            </a:br>
            <a:r>
              <a:rPr lang="hu-HU" sz="4100" dirty="0" smtClean="0">
                <a:effectLst/>
              </a:rPr>
              <a:t/>
            </a:r>
            <a:br>
              <a:rPr lang="hu-HU" sz="4100" dirty="0" smtClean="0">
                <a:effectLst/>
              </a:rPr>
            </a:br>
            <a:r>
              <a:rPr lang="hu-HU" sz="4100" dirty="0">
                <a:effectLst/>
              </a:rPr>
              <a:t/>
            </a:r>
            <a:br>
              <a:rPr lang="hu-HU" sz="4100" dirty="0">
                <a:effectLst/>
              </a:rPr>
            </a:br>
            <a:r>
              <a:rPr lang="hu-HU" sz="4100" dirty="0" smtClean="0">
                <a:effectLst/>
              </a:rPr>
              <a:t>ROUND-TABLE</a:t>
            </a:r>
            <a:endParaRPr lang="hu-HU" sz="4100" dirty="0">
              <a:effectLst/>
            </a:endParaRPr>
          </a:p>
        </p:txBody>
      </p:sp>
      <p:sp>
        <p:nvSpPr>
          <p:cNvPr id="6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20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52478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8208912" cy="4338996"/>
          </a:xfrm>
        </p:spPr>
      </p:pic>
      <p:sp>
        <p:nvSpPr>
          <p:cNvPr id="6" name="Tartalom helye 2"/>
          <p:cNvSpPr txBox="1">
            <a:spLocks/>
          </p:cNvSpPr>
          <p:nvPr/>
        </p:nvSpPr>
        <p:spPr>
          <a:xfrm>
            <a:off x="374010" y="421401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err="1" smtClean="0"/>
              <a:t>Buy</a:t>
            </a:r>
            <a:r>
              <a:rPr lang="hu-HU" sz="2800" dirty="0" smtClean="0"/>
              <a:t> </a:t>
            </a:r>
            <a:r>
              <a:rPr lang="hu-HU" sz="2800" dirty="0" err="1" smtClean="0"/>
              <a:t>cryptocurrencies</a:t>
            </a:r>
            <a:endParaRPr lang="hu-HU" sz="2800" dirty="0" smtClean="0"/>
          </a:p>
          <a:p>
            <a:pPr lvl="1"/>
            <a:endParaRPr lang="hu-HU" dirty="0"/>
          </a:p>
        </p:txBody>
      </p:sp>
      <p:sp>
        <p:nvSpPr>
          <p:cNvPr id="8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3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8477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2160240" cy="246267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196752"/>
            <a:ext cx="2352642" cy="2736304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068960"/>
            <a:ext cx="2160240" cy="3090804"/>
          </a:xfrm>
          <a:prstGeom prst="rect">
            <a:avLst/>
          </a:prstGeom>
        </p:spPr>
      </p:pic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4211960" y="4763918"/>
            <a:ext cx="6512511" cy="1143000"/>
          </a:xfrm>
        </p:spPr>
        <p:txBody>
          <a:bodyPr>
            <a:normAutofit/>
          </a:bodyPr>
          <a:lstStyle/>
          <a:p>
            <a:pPr marL="548640" lvl="1" indent="-182880" algn="l" rtl="0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Wingdings" panose="05000000000000000000" pitchFamily="2" charset="2"/>
              <a:buChar char="§"/>
            </a:pPr>
            <a:r>
              <a:rPr lang="hu-HU" sz="28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Store</a:t>
            </a:r>
            <a:r>
              <a:rPr lang="hu-HU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hu-HU" sz="28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cryptocurrencies</a:t>
            </a:r>
            <a:endParaRPr lang="hu-HU" sz="28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4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28729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6512511" cy="11430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hu-HU" dirty="0" err="1" smtClean="0">
                <a:effectLst/>
              </a:rPr>
              <a:t>Who</a:t>
            </a:r>
            <a:r>
              <a:rPr lang="hu-HU" dirty="0" smtClean="0">
                <a:effectLst/>
              </a:rPr>
              <a:t> am I </a:t>
            </a:r>
            <a:r>
              <a:rPr lang="hu-HU" dirty="0" err="1" smtClean="0">
                <a:effectLst/>
              </a:rPr>
              <a:t>to</a:t>
            </a:r>
            <a:r>
              <a:rPr lang="hu-HU" dirty="0" smtClean="0">
                <a:effectLst/>
              </a:rPr>
              <a:t> </a:t>
            </a:r>
            <a:r>
              <a:rPr lang="hu-HU" dirty="0" err="1" smtClean="0">
                <a:effectLst/>
              </a:rPr>
              <a:t>talk</a:t>
            </a:r>
            <a:r>
              <a:rPr lang="hu-HU" dirty="0" smtClean="0">
                <a:effectLst/>
              </a:rPr>
              <a:t> </a:t>
            </a:r>
            <a:r>
              <a:rPr lang="hu-HU" dirty="0" err="1" smtClean="0">
                <a:effectLst/>
              </a:rPr>
              <a:t>the</a:t>
            </a:r>
            <a:r>
              <a:rPr lang="hu-HU" dirty="0" smtClean="0">
                <a:effectLst/>
              </a:rPr>
              <a:t> </a:t>
            </a:r>
            <a:r>
              <a:rPr lang="hu-HU" dirty="0" err="1" smtClean="0">
                <a:effectLst/>
              </a:rPr>
              <a:t>talk</a:t>
            </a:r>
            <a:r>
              <a:rPr lang="hu-HU" dirty="0" smtClean="0">
                <a:effectLst/>
              </a:rPr>
              <a:t>?</a:t>
            </a:r>
            <a:endParaRPr lang="hu-HU" dirty="0">
              <a:effectLst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64" y="1587077"/>
            <a:ext cx="7020272" cy="3683846"/>
          </a:xfrm>
          <a:prstGeom prst="rect">
            <a:avLst/>
          </a:prstGeom>
        </p:spPr>
      </p:pic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5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9219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4100" dirty="0" err="1">
                <a:effectLst/>
              </a:rPr>
              <a:t>Topics</a:t>
            </a:r>
            <a:r>
              <a:rPr lang="hu-HU" sz="4100" dirty="0">
                <a:effectLst/>
              </a:rPr>
              <a:t> </a:t>
            </a:r>
            <a:r>
              <a:rPr lang="hu-HU" sz="4100" dirty="0" smtClean="0">
                <a:effectLst/>
              </a:rPr>
              <a:t>of </a:t>
            </a:r>
            <a:r>
              <a:rPr lang="hu-HU" sz="4100" dirty="0" err="1">
                <a:effectLst/>
              </a:rPr>
              <a:t>this</a:t>
            </a:r>
            <a:r>
              <a:rPr lang="hu-HU" sz="4100" dirty="0">
                <a:effectLst/>
              </a:rPr>
              <a:t> </a:t>
            </a:r>
            <a:r>
              <a:rPr lang="hu-HU" sz="4100" dirty="0" err="1">
                <a:effectLst/>
              </a:rPr>
              <a:t>presentation</a:t>
            </a:r>
            <a:endParaRPr lang="hu-HU" sz="4100" dirty="0">
              <a:effectLst/>
            </a:endParaRPr>
          </a:p>
        </p:txBody>
      </p:sp>
      <p:sp>
        <p:nvSpPr>
          <p:cNvPr id="4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hu-HU" sz="4400" dirty="0" smtClean="0"/>
              <a:t>1) </a:t>
            </a:r>
            <a:r>
              <a:rPr lang="hu-HU" sz="4400" dirty="0" err="1" smtClean="0"/>
              <a:t>What</a:t>
            </a:r>
            <a:r>
              <a:rPr lang="hu-HU" sz="4400" dirty="0" smtClean="0"/>
              <a:t> </a:t>
            </a:r>
            <a:r>
              <a:rPr lang="hu-HU" sz="4400" dirty="0" err="1" smtClean="0"/>
              <a:t>are</a:t>
            </a:r>
            <a:r>
              <a:rPr lang="hu-HU" sz="4400" dirty="0" smtClean="0"/>
              <a:t> </a:t>
            </a:r>
            <a:r>
              <a:rPr lang="hu-HU" sz="4400" dirty="0" err="1" smtClean="0"/>
              <a:t>cryptocurrencies</a:t>
            </a:r>
            <a:r>
              <a:rPr lang="hu-HU" sz="4400" dirty="0" smtClean="0"/>
              <a:t>?</a:t>
            </a:r>
          </a:p>
          <a:p>
            <a:pPr marL="45720" indent="0">
              <a:buNone/>
            </a:pPr>
            <a:r>
              <a:rPr lang="hu-HU" sz="4400" dirty="0" smtClean="0"/>
              <a:t>2) </a:t>
            </a:r>
            <a:r>
              <a:rPr lang="hu-HU" sz="4400" dirty="0" err="1" smtClean="0"/>
              <a:t>How</a:t>
            </a:r>
            <a:r>
              <a:rPr lang="hu-HU" sz="4400" dirty="0" smtClean="0"/>
              <a:t> </a:t>
            </a:r>
            <a:r>
              <a:rPr lang="hu-HU" sz="4400" dirty="0" err="1" smtClean="0"/>
              <a:t>to</a:t>
            </a:r>
            <a:r>
              <a:rPr lang="hu-HU" sz="4400" dirty="0" smtClean="0"/>
              <a:t> </a:t>
            </a:r>
            <a:r>
              <a:rPr lang="hu-HU" sz="4400" dirty="0" err="1" smtClean="0"/>
              <a:t>pay</a:t>
            </a:r>
            <a:r>
              <a:rPr lang="hu-HU" sz="4400" dirty="0" smtClean="0"/>
              <a:t> </a:t>
            </a:r>
            <a:r>
              <a:rPr lang="hu-HU" sz="4400" dirty="0" err="1" smtClean="0"/>
              <a:t>with</a:t>
            </a:r>
            <a:r>
              <a:rPr lang="hu-HU" sz="4400" dirty="0" smtClean="0"/>
              <a:t> </a:t>
            </a:r>
            <a:r>
              <a:rPr lang="hu-HU" sz="4400" dirty="0" err="1" smtClean="0"/>
              <a:t>them</a:t>
            </a:r>
            <a:r>
              <a:rPr lang="hu-HU" sz="4400" dirty="0" smtClean="0"/>
              <a:t>?</a:t>
            </a:r>
          </a:p>
          <a:p>
            <a:pPr marL="45720" indent="0">
              <a:buNone/>
            </a:pPr>
            <a:r>
              <a:rPr lang="hu-HU" sz="4400" dirty="0" smtClean="0"/>
              <a:t>3) </a:t>
            </a:r>
            <a:r>
              <a:rPr lang="hu-HU" sz="4400" dirty="0" err="1" smtClean="0"/>
              <a:t>How</a:t>
            </a:r>
            <a:r>
              <a:rPr lang="hu-HU" sz="4400" dirty="0" smtClean="0"/>
              <a:t> </a:t>
            </a:r>
            <a:r>
              <a:rPr lang="hu-HU" sz="4400" dirty="0" err="1" smtClean="0"/>
              <a:t>to</a:t>
            </a:r>
            <a:r>
              <a:rPr lang="hu-HU" sz="4400" dirty="0" smtClean="0"/>
              <a:t> </a:t>
            </a:r>
            <a:r>
              <a:rPr lang="hu-HU" sz="4400" dirty="0" err="1" smtClean="0"/>
              <a:t>buy</a:t>
            </a:r>
            <a:r>
              <a:rPr lang="hu-HU" sz="4400" dirty="0" smtClean="0"/>
              <a:t> </a:t>
            </a:r>
            <a:r>
              <a:rPr lang="hu-HU" sz="4400" dirty="0" err="1" smtClean="0"/>
              <a:t>them</a:t>
            </a:r>
            <a:r>
              <a:rPr lang="hu-HU" sz="4400" dirty="0" smtClean="0"/>
              <a:t>?</a:t>
            </a:r>
          </a:p>
          <a:p>
            <a:pPr marL="45720" indent="0">
              <a:buNone/>
            </a:pPr>
            <a:r>
              <a:rPr lang="hu-HU" sz="4400" dirty="0" smtClean="0"/>
              <a:t>4) </a:t>
            </a:r>
            <a:r>
              <a:rPr lang="hu-HU" sz="4400" dirty="0" err="1" smtClean="0"/>
              <a:t>How</a:t>
            </a:r>
            <a:r>
              <a:rPr lang="hu-HU" sz="4400" dirty="0" smtClean="0"/>
              <a:t> </a:t>
            </a:r>
            <a:r>
              <a:rPr lang="hu-HU" sz="4400" dirty="0" err="1" smtClean="0"/>
              <a:t>to</a:t>
            </a:r>
            <a:r>
              <a:rPr lang="hu-HU" sz="4400" dirty="0" smtClean="0"/>
              <a:t> </a:t>
            </a:r>
            <a:r>
              <a:rPr lang="hu-HU" sz="4400" dirty="0" err="1" smtClean="0"/>
              <a:t>store</a:t>
            </a:r>
            <a:r>
              <a:rPr lang="hu-HU" sz="4400" dirty="0" smtClean="0"/>
              <a:t> </a:t>
            </a:r>
            <a:r>
              <a:rPr lang="hu-HU" sz="4400" dirty="0" err="1" smtClean="0"/>
              <a:t>them</a:t>
            </a:r>
            <a:r>
              <a:rPr lang="hu-HU" sz="4400" dirty="0" smtClean="0"/>
              <a:t>?</a:t>
            </a:r>
          </a:p>
          <a:p>
            <a:pPr marL="45720" indent="0">
              <a:buNone/>
            </a:pPr>
            <a:r>
              <a:rPr lang="hu-HU" sz="4400" dirty="0" smtClean="0"/>
              <a:t>5) Security </a:t>
            </a:r>
            <a:r>
              <a:rPr lang="hu-HU" sz="4400" dirty="0" err="1" smtClean="0"/>
              <a:t>tips</a:t>
            </a:r>
            <a:endParaRPr lang="hu-HU" sz="4400" dirty="0" smtClean="0"/>
          </a:p>
          <a:p>
            <a:pPr marL="45720" indent="0">
              <a:buNone/>
            </a:pPr>
            <a:r>
              <a:rPr lang="hu-HU" sz="4400" dirty="0" smtClean="0"/>
              <a:t>6) </a:t>
            </a:r>
            <a:r>
              <a:rPr lang="hu-HU" sz="4400" dirty="0" err="1" smtClean="0"/>
              <a:t>Round-table</a:t>
            </a:r>
            <a:endParaRPr lang="hu-HU" sz="2400" dirty="0" smtClean="0"/>
          </a:p>
          <a:p>
            <a:pPr lvl="1"/>
            <a:endParaRPr lang="hu-HU" dirty="0"/>
          </a:p>
        </p:txBody>
      </p:sp>
      <p:sp>
        <p:nvSpPr>
          <p:cNvPr id="6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6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82746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smtClean="0">
                <a:effectLst/>
              </a:rPr>
              <a:t>1) </a:t>
            </a:r>
            <a:r>
              <a:rPr lang="hu-HU" sz="4100" dirty="0" err="1" smtClean="0">
                <a:effectLst/>
              </a:rPr>
              <a:t>What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>
                <a:effectLst/>
              </a:rPr>
              <a:t>are</a:t>
            </a:r>
            <a:r>
              <a:rPr lang="hu-HU" sz="4100" dirty="0">
                <a:effectLst/>
              </a:rPr>
              <a:t> </a:t>
            </a:r>
            <a:r>
              <a:rPr lang="hu-HU" sz="4100" dirty="0" err="1">
                <a:effectLst/>
              </a:rPr>
              <a:t>cryptocurrencies</a:t>
            </a:r>
            <a:r>
              <a:rPr lang="hu-HU" sz="4100" dirty="0">
                <a:effectLst/>
              </a:rPr>
              <a:t>?</a:t>
            </a:r>
          </a:p>
        </p:txBody>
      </p:sp>
      <p:sp>
        <p:nvSpPr>
          <p:cNvPr id="4" name="Tartalom helye 2"/>
          <p:cNvSpPr>
            <a:spLocks noGrp="1"/>
          </p:cNvSpPr>
          <p:nvPr>
            <p:ph sz="quarter" idx="13"/>
          </p:nvPr>
        </p:nvSpPr>
        <p:spPr>
          <a:xfrm>
            <a:off x="971600" y="2636912"/>
            <a:ext cx="7848872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hu-HU" sz="3400" dirty="0" smtClean="0"/>
              <a:t>1.1) </a:t>
            </a:r>
            <a:r>
              <a:rPr lang="hu-HU" sz="3400" dirty="0" err="1" smtClean="0"/>
              <a:t>Cryptocurrency</a:t>
            </a:r>
            <a:r>
              <a:rPr lang="hu-HU" sz="3400" dirty="0" smtClean="0"/>
              <a:t> </a:t>
            </a:r>
            <a:r>
              <a:rPr lang="hu-HU" sz="3400" dirty="0" err="1"/>
              <a:t>network</a:t>
            </a:r>
            <a:endParaRPr lang="hu-HU" sz="3400" dirty="0"/>
          </a:p>
          <a:p>
            <a:pPr marL="45720" indent="0">
              <a:buNone/>
            </a:pPr>
            <a:r>
              <a:rPr lang="hu-HU" sz="3400" dirty="0" smtClean="0"/>
              <a:t>1.2) </a:t>
            </a:r>
            <a:r>
              <a:rPr lang="hu-HU" sz="3400" dirty="0" err="1" smtClean="0"/>
              <a:t>Wallet</a:t>
            </a:r>
            <a:r>
              <a:rPr lang="hu-HU" sz="3400" dirty="0" smtClean="0"/>
              <a:t> </a:t>
            </a:r>
            <a:r>
              <a:rPr lang="hu-HU" sz="3400" dirty="0" err="1"/>
              <a:t>applications</a:t>
            </a:r>
            <a:endParaRPr lang="hu-HU" sz="3400" dirty="0"/>
          </a:p>
          <a:p>
            <a:pPr marL="45720" indent="0">
              <a:buNone/>
            </a:pPr>
            <a:r>
              <a:rPr lang="hu-HU" sz="3400" dirty="0" smtClean="0"/>
              <a:t>1.3) (</a:t>
            </a:r>
            <a:r>
              <a:rPr lang="hu-HU" sz="3400" dirty="0" err="1" smtClean="0"/>
              <a:t>Additional</a:t>
            </a:r>
            <a:r>
              <a:rPr lang="hu-HU" sz="3400" dirty="0" smtClean="0"/>
              <a:t>) Service </a:t>
            </a:r>
            <a:r>
              <a:rPr lang="hu-HU" sz="3400" dirty="0" err="1" smtClean="0"/>
              <a:t>providers</a:t>
            </a:r>
            <a:endParaRPr lang="hu-HU" sz="3400" dirty="0"/>
          </a:p>
          <a:p>
            <a:pPr lvl="1"/>
            <a:endParaRPr lang="hu-HU" dirty="0"/>
          </a:p>
        </p:txBody>
      </p:sp>
      <p:sp>
        <p:nvSpPr>
          <p:cNvPr id="6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7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98863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3347864" y="4653136"/>
            <a:ext cx="5477250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smtClean="0">
                <a:effectLst/>
              </a:rPr>
              <a:t>1.1) </a:t>
            </a:r>
            <a:r>
              <a:rPr lang="hu-HU" sz="4100" dirty="0" err="1" smtClean="0">
                <a:effectLst/>
              </a:rPr>
              <a:t>Cryptocurrency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network</a:t>
            </a:r>
            <a:endParaRPr lang="hu-HU" sz="4100" dirty="0">
              <a:effectLst/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sz="quarter" idx="13"/>
          </p:nvPr>
        </p:nvSpPr>
        <p:spPr>
          <a:xfrm>
            <a:off x="467544" y="116632"/>
            <a:ext cx="7848872" cy="540060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u-HU" sz="2800" dirty="0" smtClean="0"/>
              <a:t> </a:t>
            </a:r>
            <a:r>
              <a:rPr lang="hu-HU" sz="3200" dirty="0" err="1" smtClean="0"/>
              <a:t>Miners</a:t>
            </a:r>
            <a:endParaRPr lang="hu-HU" sz="3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dirty="0" smtClean="0"/>
              <a:t>„</a:t>
            </a:r>
            <a:r>
              <a:rPr lang="hu-HU" sz="2800" dirty="0" err="1" smtClean="0"/>
              <a:t>Workers</a:t>
            </a:r>
            <a:r>
              <a:rPr lang="hu-HU" sz="2400" dirty="0" smtClean="0"/>
              <a:t>”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hu-HU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000" dirty="0" smtClean="0"/>
              <a:t> </a:t>
            </a:r>
            <a:r>
              <a:rPr lang="hu-HU" sz="3200" dirty="0" err="1" smtClean="0"/>
              <a:t>Nodes</a:t>
            </a:r>
            <a:endParaRPr lang="hu-HU" sz="3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err="1" smtClean="0"/>
              <a:t>Databases</a:t>
            </a:r>
            <a:endParaRPr lang="hu-HU" sz="28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400" dirty="0" err="1" smtClean="0"/>
              <a:t>Blocks</a:t>
            </a:r>
            <a:endParaRPr lang="hu-HU" sz="2400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2000" dirty="0" err="1" smtClean="0"/>
              <a:t>Transactions</a:t>
            </a:r>
            <a:endParaRPr lang="hu-HU" sz="2000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2000" dirty="0" err="1" smtClean="0"/>
              <a:t>Hash</a:t>
            </a:r>
            <a:endParaRPr lang="hu-HU" sz="2000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2000" dirty="0" err="1" smtClean="0"/>
              <a:t>Timestamp</a:t>
            </a:r>
            <a:endParaRPr lang="hu-HU" sz="2000" dirty="0"/>
          </a:p>
          <a:p>
            <a:pPr lvl="1"/>
            <a:endParaRPr lang="hu-HU" dirty="0"/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8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1975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6984776" cy="1143000"/>
          </a:xfrm>
        </p:spPr>
        <p:txBody>
          <a:bodyPr/>
          <a:lstStyle/>
          <a:p>
            <a:pPr marL="0" indent="0" algn="l">
              <a:buNone/>
            </a:pPr>
            <a:r>
              <a:rPr lang="hu-HU" sz="4100" dirty="0" smtClean="0">
                <a:effectLst/>
              </a:rPr>
              <a:t>1.2) </a:t>
            </a:r>
            <a:r>
              <a:rPr lang="hu-HU" sz="4100" dirty="0" err="1" smtClean="0">
                <a:effectLst/>
              </a:rPr>
              <a:t>Wallet</a:t>
            </a:r>
            <a:r>
              <a:rPr lang="hu-HU" sz="4100" dirty="0" smtClean="0">
                <a:effectLst/>
              </a:rPr>
              <a:t> </a:t>
            </a:r>
            <a:r>
              <a:rPr lang="hu-HU" sz="4100" dirty="0" err="1" smtClean="0">
                <a:effectLst/>
              </a:rPr>
              <a:t>applications</a:t>
            </a:r>
            <a:endParaRPr lang="hu-HU" sz="4100" dirty="0">
              <a:effectLst/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sz="quarter" idx="13"/>
          </p:nvPr>
        </p:nvSpPr>
        <p:spPr>
          <a:xfrm>
            <a:off x="1619672" y="1628800"/>
            <a:ext cx="7848872" cy="4608512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u-HU" sz="2800" dirty="0" smtClean="0"/>
              <a:t> „</a:t>
            </a:r>
            <a:r>
              <a:rPr lang="hu-HU" sz="3200" b="1" dirty="0" err="1" smtClean="0"/>
              <a:t>Wallet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as</a:t>
            </a:r>
            <a:r>
              <a:rPr lang="hu-HU" sz="3200" b="1" dirty="0" smtClean="0"/>
              <a:t> a service”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err="1"/>
              <a:t>Discussed</a:t>
            </a:r>
            <a:r>
              <a:rPr lang="hu-HU" sz="2800" dirty="0"/>
              <a:t> </a:t>
            </a:r>
            <a:r>
              <a:rPr lang="hu-HU" sz="2800" dirty="0" err="1"/>
              <a:t>under</a:t>
            </a:r>
            <a:r>
              <a:rPr lang="hu-HU" sz="2800" dirty="0"/>
              <a:t> „Service </a:t>
            </a:r>
            <a:r>
              <a:rPr lang="hu-HU" sz="2800" dirty="0" err="1"/>
              <a:t>providers</a:t>
            </a:r>
            <a:r>
              <a:rPr lang="hu-HU" sz="2800" dirty="0" smtClean="0"/>
              <a:t>”</a:t>
            </a:r>
            <a:endParaRPr lang="hu-HU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000" dirty="0" smtClean="0"/>
              <a:t> </a:t>
            </a:r>
            <a:r>
              <a:rPr lang="hu-HU" sz="3200" b="1" dirty="0" err="1" smtClean="0"/>
              <a:t>Desktop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wallets</a:t>
            </a:r>
            <a:endParaRPr lang="hu-HU" sz="3200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200" b="1" dirty="0" smtClean="0"/>
              <a:t> </a:t>
            </a:r>
            <a:r>
              <a:rPr lang="hu-HU" sz="3200" b="1" dirty="0" err="1" smtClean="0"/>
              <a:t>Paper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wallets</a:t>
            </a:r>
            <a:endParaRPr lang="hu-HU" sz="3200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200" dirty="0" smtClean="0"/>
              <a:t> Hardware </a:t>
            </a:r>
            <a:r>
              <a:rPr lang="hu-HU" sz="3200" dirty="0" err="1" smtClean="0"/>
              <a:t>wallets</a:t>
            </a:r>
            <a:endParaRPr lang="hu-HU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200" dirty="0" smtClean="0"/>
              <a:t> </a:t>
            </a:r>
            <a:r>
              <a:rPr lang="hu-HU" sz="3200" dirty="0" err="1" smtClean="0"/>
              <a:t>Crystal</a:t>
            </a:r>
            <a:r>
              <a:rPr lang="hu-HU" sz="3200" dirty="0" smtClean="0"/>
              <a:t> </a:t>
            </a:r>
            <a:r>
              <a:rPr lang="hu-HU" sz="3200" dirty="0" err="1" smtClean="0"/>
              <a:t>wallets</a:t>
            </a:r>
            <a:endParaRPr lang="hu-HU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200" dirty="0" smtClean="0"/>
              <a:t> </a:t>
            </a:r>
            <a:r>
              <a:rPr lang="hu-HU" sz="3200" dirty="0" err="1" smtClean="0"/>
              <a:t>Augmented</a:t>
            </a:r>
            <a:r>
              <a:rPr lang="hu-HU" sz="3200" dirty="0" smtClean="0"/>
              <a:t> </a:t>
            </a:r>
            <a:r>
              <a:rPr lang="hu-HU" sz="3200" dirty="0" err="1" smtClean="0"/>
              <a:t>wallets</a:t>
            </a:r>
            <a:endParaRPr lang="hu-HU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u-HU" sz="3200" dirty="0" smtClean="0"/>
              <a:t> … and </a:t>
            </a:r>
            <a:r>
              <a:rPr lang="hu-HU" sz="3200" dirty="0" err="1" smtClean="0"/>
              <a:t>so</a:t>
            </a:r>
            <a:r>
              <a:rPr lang="hu-HU" sz="3200" dirty="0" smtClean="0"/>
              <a:t> on!</a:t>
            </a:r>
          </a:p>
        </p:txBody>
      </p:sp>
      <p:sp>
        <p:nvSpPr>
          <p:cNvPr id="7" name="Dia számának helye 3"/>
          <p:cNvSpPr txBox="1">
            <a:spLocks/>
          </p:cNvSpPr>
          <p:nvPr/>
        </p:nvSpPr>
        <p:spPr>
          <a:xfrm>
            <a:off x="3779912" y="6142037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u-HU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450ADBC-3396-4FFB-9E58-A6AB70DCADD4}" type="slidenum">
              <a:rPr lang="hu-HU" sz="2000" smtClean="0"/>
              <a:pPr/>
              <a:t>9</a:t>
            </a:fld>
            <a:r>
              <a:rPr lang="hu-HU" sz="2000" dirty="0" smtClean="0"/>
              <a:t>/20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22861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rbulencia">
  <a:themeElements>
    <a:clrScheme name="Turbulenci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urbulenci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urbulenci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481</TotalTime>
  <Words>391</Words>
  <Application>Microsoft Office PowerPoint</Application>
  <PresentationFormat>Diavetítés a képernyőre (4:3 oldalarány)</PresentationFormat>
  <Paragraphs>124</Paragraphs>
  <Slides>20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Turbulencia</vt:lpstr>
      <vt:lpstr>Cryptocurrency as a payment option </vt:lpstr>
      <vt:lpstr>Why should you pay attention?</vt:lpstr>
      <vt:lpstr>PowerPoint bemutató</vt:lpstr>
      <vt:lpstr>Store cryptocurrencies</vt:lpstr>
      <vt:lpstr>Who am I to talk the talk?</vt:lpstr>
      <vt:lpstr>Topics of this presentation</vt:lpstr>
      <vt:lpstr>1) What are cryptocurrencies?</vt:lpstr>
      <vt:lpstr>1.1) Cryptocurrency network</vt:lpstr>
      <vt:lpstr>1.2) Wallet applications</vt:lpstr>
      <vt:lpstr>Desktop wallets</vt:lpstr>
      <vt:lpstr>Paper wallets</vt:lpstr>
      <vt:lpstr>1.3) Service providers</vt:lpstr>
      <vt:lpstr>2) How to pay with cryptocurrencies?</vt:lpstr>
      <vt:lpstr>Steps of paying</vt:lpstr>
      <vt:lpstr>Confirmations</vt:lpstr>
      <vt:lpstr>Fee</vt:lpstr>
      <vt:lpstr>3) How to buy cryptocurrencies?</vt:lpstr>
      <vt:lpstr>4) How to store cryptocurrencies? </vt:lpstr>
      <vt:lpstr>5) Security tips </vt:lpstr>
      <vt:lpstr>Thank you for attention!    ROUND-TABLE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Cryptocurrency as a payment option </dc:title>
  <dc:creator>Bence</dc:creator>
  <cp:lastModifiedBy>premiumcodex@outlook.com</cp:lastModifiedBy>
  <cp:revision>18</cp:revision>
  <dcterms:created xsi:type="dcterms:W3CDTF">2018-05-02T12:53:48Z</dcterms:created>
  <dcterms:modified xsi:type="dcterms:W3CDTF">2018-05-04T08:49:14Z</dcterms:modified>
</cp:coreProperties>
</file>