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6" r:id="rId18"/>
    <p:sldId id="277" r:id="rId19"/>
    <p:sldId id="271" r:id="rId20"/>
    <p:sldId id="272" r:id="rId21"/>
    <p:sldId id="273" r:id="rId22"/>
    <p:sldId id="274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84" autoAdjust="0"/>
  </p:normalViewPr>
  <p:slideViewPr>
    <p:cSldViewPr>
      <p:cViewPr varScale="1">
        <p:scale>
          <a:sx n="74" d="100"/>
          <a:sy n="74" d="100"/>
        </p:scale>
        <p:origin x="-90" y="-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5ADFD-95A7-407C-8016-C77CCEA08AB4}" type="datetimeFigureOut">
              <a:rPr lang="hu-HU" smtClean="0"/>
              <a:t>2014.10.13.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CEF74-83ED-48AF-A16C-DF67FEA70D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446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53AA-A0FB-44B4-9F21-1F66CDE1D427}" type="datetimeFigureOut">
              <a:rPr lang="hu-HU" smtClean="0"/>
              <a:t>2014.10.13.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3CED-75AC-4ACE-9B16-7C5B04F87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977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53AA-A0FB-44B4-9F21-1F66CDE1D427}" type="datetimeFigureOut">
              <a:rPr lang="hu-HU" smtClean="0"/>
              <a:t>2014.10.13.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3CED-75AC-4ACE-9B16-7C5B04F87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894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53AA-A0FB-44B4-9F21-1F66CDE1D427}" type="datetimeFigureOut">
              <a:rPr lang="hu-HU" smtClean="0"/>
              <a:t>2014.10.13.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3CED-75AC-4ACE-9B16-7C5B04F87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686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53AA-A0FB-44B4-9F21-1F66CDE1D427}" type="datetimeFigureOut">
              <a:rPr lang="hu-HU" smtClean="0"/>
              <a:t>2014.10.13.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3CED-75AC-4ACE-9B16-7C5B04F87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900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53AA-A0FB-44B4-9F21-1F66CDE1D427}" type="datetimeFigureOut">
              <a:rPr lang="hu-HU" smtClean="0"/>
              <a:t>2014.10.13.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3CED-75AC-4ACE-9B16-7C5B04F87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624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53AA-A0FB-44B4-9F21-1F66CDE1D427}" type="datetimeFigureOut">
              <a:rPr lang="hu-HU" smtClean="0"/>
              <a:t>2014.10.13.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3CED-75AC-4ACE-9B16-7C5B04F87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522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53AA-A0FB-44B4-9F21-1F66CDE1D427}" type="datetimeFigureOut">
              <a:rPr lang="hu-HU" smtClean="0"/>
              <a:t>2014.10.13.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3CED-75AC-4ACE-9B16-7C5B04F87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481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53AA-A0FB-44B4-9F21-1F66CDE1D427}" type="datetimeFigureOut">
              <a:rPr lang="hu-HU" smtClean="0"/>
              <a:t>2014.10.13.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3CED-75AC-4ACE-9B16-7C5B04F87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345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53AA-A0FB-44B4-9F21-1F66CDE1D427}" type="datetimeFigureOut">
              <a:rPr lang="hu-HU" smtClean="0"/>
              <a:t>2014.10.13.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3CED-75AC-4ACE-9B16-7C5B04F87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5780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53AA-A0FB-44B4-9F21-1F66CDE1D427}" type="datetimeFigureOut">
              <a:rPr lang="hu-HU" smtClean="0"/>
              <a:t>2014.10.13.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3CED-75AC-4ACE-9B16-7C5B04F87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810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53AA-A0FB-44B4-9F21-1F66CDE1D427}" type="datetimeFigureOut">
              <a:rPr lang="hu-HU" smtClean="0"/>
              <a:t>2014.10.13.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3CED-75AC-4ACE-9B16-7C5B04F87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625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353AA-A0FB-44B4-9F21-1F66CDE1D427}" type="datetimeFigureOut">
              <a:rPr lang="hu-HU" smtClean="0"/>
              <a:t>2014.10.13.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83CED-75AC-4ACE-9B16-7C5B04F87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539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Rádió szolgáltatás</a:t>
            </a:r>
            <a:br>
              <a:rPr lang="hu-HU" dirty="0" smtClean="0"/>
            </a:br>
            <a:r>
              <a:rPr lang="hu-HU" dirty="0" smtClean="0"/>
              <a:t>az internet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4653136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Dánielisz László, Antenna Hungária ZRT.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7700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Internetes rádió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MP3 – </a:t>
            </a:r>
            <a:r>
              <a:rPr lang="hu-HU" dirty="0" err="1" smtClean="0"/>
              <a:t>Moving</a:t>
            </a:r>
            <a:r>
              <a:rPr lang="hu-HU" dirty="0" smtClean="0"/>
              <a:t> </a:t>
            </a:r>
            <a:r>
              <a:rPr lang="hu-HU" dirty="0" err="1" smtClean="0"/>
              <a:t>Pictures</a:t>
            </a:r>
            <a:r>
              <a:rPr lang="hu-HU" dirty="0" smtClean="0"/>
              <a:t> </a:t>
            </a:r>
            <a:r>
              <a:rPr lang="hu-HU" dirty="0" err="1" smtClean="0"/>
              <a:t>Experts</a:t>
            </a:r>
            <a:r>
              <a:rPr lang="hu-HU" dirty="0" smtClean="0"/>
              <a:t> Group által készített veszteséges hang tömörítési eljárás</a:t>
            </a:r>
          </a:p>
          <a:p>
            <a:r>
              <a:rPr lang="hu-HU" dirty="0" err="1" smtClean="0"/>
              <a:t>Ogg</a:t>
            </a:r>
            <a:r>
              <a:rPr lang="hu-HU" dirty="0" smtClean="0"/>
              <a:t> </a:t>
            </a:r>
            <a:r>
              <a:rPr lang="hu-HU" dirty="0" err="1" smtClean="0"/>
              <a:t>vorbis</a:t>
            </a:r>
            <a:r>
              <a:rPr lang="hu-HU" dirty="0" smtClean="0"/>
              <a:t> – szabad és nyílt hangtömörítési eljárás, a </a:t>
            </a:r>
            <a:r>
              <a:rPr lang="hu-HU" dirty="0" err="1" smtClean="0"/>
              <a:t>Xiph.Org</a:t>
            </a:r>
            <a:r>
              <a:rPr lang="hu-HU" dirty="0" smtClean="0"/>
              <a:t> alapítvány fejleszti</a:t>
            </a:r>
          </a:p>
          <a:p>
            <a:r>
              <a:rPr lang="hu-HU" dirty="0" smtClean="0"/>
              <a:t>AAC – szabad hangtömörítési eljárás mely jobb hangminőséget biztosít mint az MP3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4482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Internetes rádió</a:t>
            </a:r>
            <a:endParaRPr lang="hu-H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04864"/>
            <a:ext cx="3478226" cy="3096344"/>
          </a:xfrm>
        </p:spPr>
      </p:pic>
      <p:sp>
        <p:nvSpPr>
          <p:cNvPr id="7" name="TextBox 6"/>
          <p:cNvSpPr txBox="1"/>
          <p:nvPr/>
        </p:nvSpPr>
        <p:spPr>
          <a:xfrm>
            <a:off x="467544" y="162880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988840"/>
            <a:ext cx="46805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Az internetes rádió úttörője Carl </a:t>
            </a:r>
            <a:r>
              <a:rPr lang="hu-HU" sz="3200" dirty="0" err="1" smtClean="0"/>
              <a:t>Malamud</a:t>
            </a:r>
            <a:r>
              <a:rPr lang="hu-HU" sz="3200" dirty="0" smtClean="0"/>
              <a:t> aki 1993-ban elindította az „Internet </a:t>
            </a:r>
            <a:r>
              <a:rPr lang="hu-HU" sz="3200" dirty="0" err="1" smtClean="0"/>
              <a:t>Talk</a:t>
            </a:r>
            <a:r>
              <a:rPr lang="hu-HU" sz="3200" dirty="0" smtClean="0"/>
              <a:t> </a:t>
            </a:r>
            <a:r>
              <a:rPr lang="hu-HU" sz="3200" dirty="0" err="1" smtClean="0"/>
              <a:t>Radio</a:t>
            </a:r>
            <a:r>
              <a:rPr lang="hu-HU" sz="3200" dirty="0" smtClean="0"/>
              <a:t>”</a:t>
            </a:r>
            <a:r>
              <a:rPr lang="hu-HU" sz="3200" dirty="0" err="1" smtClean="0"/>
              <a:t>-t</a:t>
            </a:r>
            <a:r>
              <a:rPr lang="hu-HU" sz="3200" dirty="0" smtClean="0"/>
              <a:t>, amely az első számítógépes  rádió beszélgetős show volt</a:t>
            </a:r>
          </a:p>
        </p:txBody>
      </p:sp>
    </p:spTree>
    <p:extLst>
      <p:ext uri="{BB962C8B-B14F-4D97-AF65-F5344CB8AC3E}">
        <p14:creationId xmlns:p14="http://schemas.microsoft.com/office/powerpoint/2010/main" val="1636645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Internetes rádió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1994 november 7.-én a elindul az </a:t>
            </a:r>
            <a:r>
              <a:rPr lang="hu-HU" dirty="0" err="1" smtClean="0"/>
              <a:t>észak-karolínia</a:t>
            </a:r>
            <a:r>
              <a:rPr lang="hu-HU" dirty="0" smtClean="0"/>
              <a:t> </a:t>
            </a:r>
            <a:r>
              <a:rPr lang="hu-HU" dirty="0" err="1" smtClean="0"/>
              <a:t>Chappel</a:t>
            </a:r>
            <a:r>
              <a:rPr lang="hu-HU" dirty="0" smtClean="0"/>
              <a:t> Hill városában az első internetes rádió ami a mai napig is működik</a:t>
            </a:r>
          </a:p>
          <a:p>
            <a:r>
              <a:rPr lang="hu-HU" dirty="0" err="1" smtClean="0"/>
              <a:t>CU-SeeME</a:t>
            </a:r>
            <a:r>
              <a:rPr lang="hu-HU" dirty="0" smtClean="0"/>
              <a:t> </a:t>
            </a:r>
            <a:r>
              <a:rPr lang="hu-HU" dirty="0" err="1" smtClean="0"/>
              <a:t>szoftwer</a:t>
            </a:r>
            <a:r>
              <a:rPr lang="hu-HU" dirty="0" smtClean="0"/>
              <a:t> szolgáltatta a </a:t>
            </a:r>
            <a:r>
              <a:rPr lang="hu-HU" dirty="0" err="1" smtClean="0"/>
              <a:t>stream-et</a:t>
            </a:r>
            <a:endParaRPr lang="hu-HU" dirty="0" smtClean="0"/>
          </a:p>
          <a:p>
            <a:r>
              <a:rPr lang="hu-HU" dirty="0" smtClean="0"/>
              <a:t>A szolgáltatás a </a:t>
            </a:r>
            <a:r>
              <a:rPr lang="hu-HU" dirty="0" err="1" smtClean="0"/>
              <a:t>SunSite</a:t>
            </a:r>
            <a:r>
              <a:rPr lang="hu-HU" dirty="0" smtClean="0"/>
              <a:t> hálózatán keresztül kapcsolódott az internethez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05999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Internetes rádió</a:t>
            </a:r>
            <a:endParaRPr lang="hu-H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6957759" cy="5012289"/>
          </a:xfrm>
        </p:spPr>
      </p:pic>
    </p:spTree>
    <p:extLst>
      <p:ext uri="{BB962C8B-B14F-4D97-AF65-F5344CB8AC3E}">
        <p14:creationId xmlns:p14="http://schemas.microsoft.com/office/powerpoint/2010/main" val="4251984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Internetes rádió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Felépítése</a:t>
            </a:r>
          </a:p>
          <a:p>
            <a:pPr marL="0" indent="0">
              <a:buNone/>
            </a:pPr>
            <a:endParaRPr lang="hu-HU" dirty="0" smtClean="0"/>
          </a:p>
          <a:p>
            <a:pPr lvl="1"/>
            <a:r>
              <a:rPr lang="hu-HU" sz="3200" dirty="0" smtClean="0"/>
              <a:t>Szerver oldalon:</a:t>
            </a:r>
          </a:p>
          <a:p>
            <a:pPr lvl="2"/>
            <a:r>
              <a:rPr lang="hu-HU" sz="3200" dirty="0" smtClean="0"/>
              <a:t>rádió jel forrás</a:t>
            </a:r>
          </a:p>
          <a:p>
            <a:pPr lvl="2"/>
            <a:r>
              <a:rPr lang="hu-HU" sz="3200" i="1" dirty="0" err="1" smtClean="0"/>
              <a:t>origin</a:t>
            </a:r>
            <a:r>
              <a:rPr lang="hu-HU" sz="3200" dirty="0" smtClean="0"/>
              <a:t> szerver(</a:t>
            </a:r>
            <a:r>
              <a:rPr lang="hu-HU" sz="3200" dirty="0" err="1" smtClean="0"/>
              <a:t>ek</a:t>
            </a:r>
            <a:r>
              <a:rPr lang="hu-HU" sz="3200" dirty="0" smtClean="0"/>
              <a:t>)</a:t>
            </a:r>
          </a:p>
          <a:p>
            <a:pPr lvl="2"/>
            <a:r>
              <a:rPr lang="hu-HU" sz="3200" i="1" dirty="0" err="1"/>
              <a:t>e</a:t>
            </a:r>
            <a:r>
              <a:rPr lang="hu-HU" sz="3200" i="1" dirty="0" err="1" smtClean="0"/>
              <a:t>dge</a:t>
            </a:r>
            <a:r>
              <a:rPr lang="hu-HU" sz="3200" dirty="0" smtClean="0"/>
              <a:t> szerver(</a:t>
            </a:r>
            <a:r>
              <a:rPr lang="hu-HU" sz="3200" dirty="0" err="1" smtClean="0"/>
              <a:t>ek</a:t>
            </a:r>
            <a:r>
              <a:rPr lang="hu-HU" sz="3200" dirty="0" smtClean="0"/>
              <a:t>)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3556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Internetes rádió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Felépítése</a:t>
            </a:r>
          </a:p>
          <a:p>
            <a:endParaRPr lang="hu-HU" dirty="0"/>
          </a:p>
          <a:p>
            <a:pPr lvl="1"/>
            <a:r>
              <a:rPr lang="hu-HU" dirty="0" smtClean="0"/>
              <a:t>Kliens oldalon:</a:t>
            </a:r>
          </a:p>
          <a:p>
            <a:pPr lvl="2"/>
            <a:r>
              <a:rPr lang="hu-HU" dirty="0"/>
              <a:t>w</a:t>
            </a:r>
            <a:r>
              <a:rPr lang="hu-HU" dirty="0" smtClean="0"/>
              <a:t>eb böngésző</a:t>
            </a:r>
          </a:p>
          <a:p>
            <a:pPr lvl="2"/>
            <a:r>
              <a:rPr lang="hu-HU" dirty="0" smtClean="0"/>
              <a:t>dedikált program</a:t>
            </a:r>
          </a:p>
          <a:p>
            <a:pPr lvl="2"/>
            <a:r>
              <a:rPr lang="hu-HU" dirty="0" smtClean="0"/>
              <a:t>dedikált eszköz</a:t>
            </a:r>
          </a:p>
          <a:p>
            <a:pPr lvl="2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8767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Internetes rádió</a:t>
            </a:r>
            <a:endParaRPr lang="hu-H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21" y="1243371"/>
            <a:ext cx="6048323" cy="5137957"/>
          </a:xfrm>
        </p:spPr>
      </p:pic>
    </p:spTree>
    <p:extLst>
      <p:ext uri="{BB962C8B-B14F-4D97-AF65-F5344CB8AC3E}">
        <p14:creationId xmlns:p14="http://schemas.microsoft.com/office/powerpoint/2010/main" val="291257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Internetes rádió</a:t>
            </a:r>
            <a:endParaRPr lang="hu-H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418" y="1600200"/>
            <a:ext cx="5805164" cy="4525963"/>
          </a:xfrm>
        </p:spPr>
      </p:pic>
    </p:spTree>
    <p:extLst>
      <p:ext uri="{BB962C8B-B14F-4D97-AF65-F5344CB8AC3E}">
        <p14:creationId xmlns:p14="http://schemas.microsoft.com/office/powerpoint/2010/main" val="2956732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Internetes rádió</a:t>
            </a:r>
            <a:endParaRPr lang="hu-H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93" y="1600200"/>
            <a:ext cx="6265813" cy="4525963"/>
          </a:xfrm>
        </p:spPr>
      </p:pic>
    </p:spTree>
    <p:extLst>
      <p:ext uri="{BB962C8B-B14F-4D97-AF65-F5344CB8AC3E}">
        <p14:creationId xmlns:p14="http://schemas.microsoft.com/office/powerpoint/2010/main" val="3377501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Internetes rádió</a:t>
            </a:r>
            <a:endParaRPr lang="hu-H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3" y="2492896"/>
            <a:ext cx="7232783" cy="2341190"/>
          </a:xfrm>
        </p:spPr>
      </p:pic>
    </p:spTree>
    <p:extLst>
      <p:ext uri="{BB962C8B-B14F-4D97-AF65-F5344CB8AC3E}">
        <p14:creationId xmlns:p14="http://schemas.microsoft.com/office/powerpoint/2010/main" val="259131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Történelem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600" dirty="0" smtClean="0"/>
              <a:t>1865 – Az elektromágneses tér elmélete – James </a:t>
            </a:r>
            <a:r>
              <a:rPr lang="hu-HU" sz="3600" dirty="0" err="1" smtClean="0"/>
              <a:t>Clerk</a:t>
            </a:r>
            <a:r>
              <a:rPr lang="hu-HU" sz="3600" dirty="0" smtClean="0"/>
              <a:t> Maxwell</a:t>
            </a:r>
          </a:p>
          <a:p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24264"/>
            <a:ext cx="2636520" cy="32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95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Internetes rádió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3414867" cy="4009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2204864"/>
            <a:ext cx="381642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Linux: </a:t>
            </a:r>
          </a:p>
          <a:p>
            <a:pPr lvl="1"/>
            <a:r>
              <a:rPr lang="hu-HU" sz="3200" dirty="0" smtClean="0"/>
              <a:t>nyílt forráskódú, ingyenes operációs rendszer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9287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Internetes rádió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Icecast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nyílt forráskódú, ingyenes </a:t>
            </a:r>
            <a:r>
              <a:rPr lang="hu-HU" i="1" dirty="0" err="1" smtClean="0"/>
              <a:t>streaming</a:t>
            </a:r>
            <a:r>
              <a:rPr lang="hu-HU" dirty="0" smtClean="0"/>
              <a:t> szoftver</a:t>
            </a:r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801085"/>
            <a:ext cx="6313193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54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Internetes rádió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Nginx</a:t>
            </a:r>
            <a:endParaRPr lang="hu-HU" dirty="0" smtClean="0"/>
          </a:p>
          <a:p>
            <a:pPr lvl="1"/>
            <a:r>
              <a:rPr lang="hu-HU" dirty="0" smtClean="0"/>
              <a:t>Nyílt forráskódú, magas kiszolgálást biztosító, terhelés elosztó, web szerver</a:t>
            </a:r>
          </a:p>
          <a:p>
            <a:pPr lvl="1"/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89040"/>
            <a:ext cx="6948264" cy="149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22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529583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 smtClean="0"/>
              <a:t>Még egy dolog</a:t>
            </a:r>
            <a:endParaRPr lang="hu-HU" sz="7200" dirty="0"/>
          </a:p>
        </p:txBody>
      </p:sp>
    </p:spTree>
    <p:extLst>
      <p:ext uri="{BB962C8B-B14F-4D97-AF65-F5344CB8AC3E}">
        <p14:creationId xmlns:p14="http://schemas.microsoft.com/office/powerpoint/2010/main" val="220700801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70" y="1392170"/>
            <a:ext cx="4073660" cy="407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04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1052736"/>
            <a:ext cx="60486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dirty="0" err="1"/>
              <a:t>b</a:t>
            </a:r>
            <a:r>
              <a:rPr lang="hu-HU" sz="5400" dirty="0" err="1" smtClean="0"/>
              <a:t>roadcast</a:t>
            </a:r>
            <a:endParaRPr lang="hu-HU" sz="5400" dirty="0" smtClean="0"/>
          </a:p>
          <a:p>
            <a:pPr algn="ctr"/>
            <a:r>
              <a:rPr lang="hu-HU" sz="5400" dirty="0" smtClean="0"/>
              <a:t>+</a:t>
            </a:r>
          </a:p>
          <a:p>
            <a:pPr algn="ctr"/>
            <a:r>
              <a:rPr lang="hu-HU" sz="5400" dirty="0" smtClean="0"/>
              <a:t>(i)</a:t>
            </a:r>
            <a:r>
              <a:rPr lang="hu-HU" sz="5400" dirty="0" err="1" smtClean="0"/>
              <a:t>Pod</a:t>
            </a:r>
            <a:endParaRPr lang="hu-HU" sz="5400" dirty="0" smtClean="0"/>
          </a:p>
          <a:p>
            <a:pPr algn="ctr"/>
            <a:r>
              <a:rPr lang="hu-HU" sz="5400" dirty="0" smtClean="0"/>
              <a:t>=</a:t>
            </a:r>
            <a:endParaRPr lang="hu-HU" sz="5400" dirty="0"/>
          </a:p>
          <a:p>
            <a:pPr algn="ctr"/>
            <a:r>
              <a:rPr lang="hu-HU" sz="5400" dirty="0" err="1" smtClean="0"/>
              <a:t>Podcast</a:t>
            </a:r>
            <a:endParaRPr lang="hu-HU" sz="5400" dirty="0"/>
          </a:p>
        </p:txBody>
      </p:sp>
    </p:spTree>
    <p:extLst>
      <p:ext uri="{BB962C8B-B14F-4D97-AF65-F5344CB8AC3E}">
        <p14:creationId xmlns:p14="http://schemas.microsoft.com/office/powerpoint/2010/main" val="1969628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Podcast</a:t>
            </a:r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842168" y="2924944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Lehetővé teszi hang-, videó- és más fájlok sorozatszerű közzétételét az interneten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347168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Történelem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1888 – Elektromágneses hullámok létezésének bizonyítása – Heinrich Rudolf Hertz</a:t>
            </a:r>
            <a:endParaRPr lang="hu-HU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068960"/>
            <a:ext cx="2635200" cy="310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0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Történelem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1892 – Vezeték nélküli távíró elveinek lefektetése William </a:t>
            </a:r>
            <a:r>
              <a:rPr lang="hu-HU" dirty="0" err="1" smtClean="0"/>
              <a:t>Crookes</a:t>
            </a:r>
            <a:r>
              <a:rPr lang="hu-HU" dirty="0" smtClean="0"/>
              <a:t> által</a:t>
            </a:r>
          </a:p>
          <a:p>
            <a:endParaRPr lang="hu-HU" dirty="0" smtClean="0"/>
          </a:p>
          <a:p>
            <a:r>
              <a:rPr lang="hu-HU" dirty="0" smtClean="0"/>
              <a:t>1893 – Nikola Tesla bejelentette vezeték nélküli kommunikációt lehetővé tevő eszközének terveit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278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Történelem</a:t>
            </a:r>
            <a:endParaRPr lang="hu-H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6499966" cy="4321662"/>
          </a:xfrm>
        </p:spPr>
      </p:pic>
      <p:sp>
        <p:nvSpPr>
          <p:cNvPr id="6" name="TextBox 5"/>
          <p:cNvSpPr txBox="1"/>
          <p:nvPr/>
        </p:nvSpPr>
        <p:spPr>
          <a:xfrm>
            <a:off x="1691680" y="594928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St. Louis, Missouri - 1893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475676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Történelem</a:t>
            </a:r>
            <a:endParaRPr lang="hu-H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2947391" cy="4421088"/>
          </a:xfrm>
        </p:spPr>
      </p:pic>
      <p:sp>
        <p:nvSpPr>
          <p:cNvPr id="5" name="TextBox 4"/>
          <p:cNvSpPr txBox="1"/>
          <p:nvPr/>
        </p:nvSpPr>
        <p:spPr>
          <a:xfrm>
            <a:off x="5004048" y="1844824"/>
            <a:ext cx="3816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1898 – Nikola Tesla bemutatja rádió hullámok által irányított hajóját a New York-i </a:t>
            </a:r>
            <a:r>
              <a:rPr lang="hu-HU" sz="3200" dirty="0" err="1" smtClean="0"/>
              <a:t>Madison</a:t>
            </a:r>
            <a:r>
              <a:rPr lang="hu-HU" sz="3200" dirty="0" smtClean="0"/>
              <a:t> </a:t>
            </a:r>
            <a:r>
              <a:rPr lang="hu-HU" sz="3200" dirty="0" err="1" smtClean="0"/>
              <a:t>Square</a:t>
            </a:r>
            <a:r>
              <a:rPr lang="hu-HU" sz="3200" dirty="0" smtClean="0"/>
              <a:t> </a:t>
            </a:r>
            <a:r>
              <a:rPr lang="hu-HU" sz="3200" dirty="0" err="1" smtClean="0"/>
              <a:t>Garden-ben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949022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Történelem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1900 – az első rádió hullámok által közvetített hang átvitel</a:t>
            </a:r>
          </a:p>
          <a:p>
            <a:r>
              <a:rPr lang="hu-HU" dirty="0" smtClean="0"/>
              <a:t>1904 – elhangzott az első zenét sugárzó rádió adás </a:t>
            </a:r>
            <a:r>
              <a:rPr lang="hu-HU" dirty="0" err="1" smtClean="0"/>
              <a:t>Grácban</a:t>
            </a:r>
            <a:r>
              <a:rPr lang="hu-HU" dirty="0" smtClean="0"/>
              <a:t> (Graz)</a:t>
            </a:r>
          </a:p>
          <a:p>
            <a:r>
              <a:rPr lang="hu-HU" dirty="0" smtClean="0"/>
              <a:t>1910 január 13.-án elhangzott az első nyilvános rádió adás ami a New York-i Metropolitan Opera Ház előadását közvetítette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6266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Internetes rádió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25963"/>
          </a:xfrm>
        </p:spPr>
        <p:txBody>
          <a:bodyPr>
            <a:normAutofit/>
          </a:bodyPr>
          <a:lstStyle/>
          <a:p>
            <a:r>
              <a:rPr lang="hu-HU" sz="4800" dirty="0" smtClean="0"/>
              <a:t>Rádió adás sugárzás </a:t>
            </a:r>
            <a:r>
              <a:rPr lang="hu-HU" sz="4800" strike="sngStrike" dirty="0" smtClean="0"/>
              <a:t>rádióhullámokon</a:t>
            </a:r>
            <a:r>
              <a:rPr lang="hu-HU" sz="4800" dirty="0" smtClean="0"/>
              <a:t> interneten keresztül</a:t>
            </a:r>
            <a:endParaRPr lang="hu-HU" sz="4800" strike="sngStrike" dirty="0"/>
          </a:p>
        </p:txBody>
      </p:sp>
    </p:spTree>
    <p:extLst>
      <p:ext uri="{BB962C8B-B14F-4D97-AF65-F5344CB8AC3E}">
        <p14:creationId xmlns:p14="http://schemas.microsoft.com/office/powerpoint/2010/main" val="3574169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Internetes rádió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25963"/>
          </a:xfrm>
        </p:spPr>
        <p:txBody>
          <a:bodyPr>
            <a:normAutofit/>
          </a:bodyPr>
          <a:lstStyle/>
          <a:p>
            <a:r>
              <a:rPr lang="hu-HU" sz="4000" i="1" dirty="0" err="1" smtClean="0"/>
              <a:t>Streaming</a:t>
            </a:r>
            <a:r>
              <a:rPr lang="hu-HU" sz="4000" dirty="0" smtClean="0"/>
              <a:t> technológia segítségével történik a sugárzás</a:t>
            </a:r>
          </a:p>
          <a:p>
            <a:r>
              <a:rPr lang="hu-HU" sz="4000" dirty="0" smtClean="0"/>
              <a:t>Elterjedt formátumok: MP3, </a:t>
            </a:r>
            <a:r>
              <a:rPr lang="hu-HU" sz="4000" dirty="0" err="1" smtClean="0"/>
              <a:t>Ogg</a:t>
            </a:r>
            <a:r>
              <a:rPr lang="hu-HU" sz="4000" dirty="0" smtClean="0"/>
              <a:t> </a:t>
            </a:r>
            <a:r>
              <a:rPr lang="hu-HU" sz="4000" dirty="0" err="1" smtClean="0"/>
              <a:t>Vorbis</a:t>
            </a:r>
            <a:r>
              <a:rPr lang="hu-HU" sz="4000" dirty="0" smtClean="0"/>
              <a:t>, AAC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450626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346</Words>
  <Application>Microsoft Office PowerPoint</Application>
  <PresentationFormat>On-screen Show (4:3)</PresentationFormat>
  <Paragraphs>70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Rádió szolgáltatás az internet</vt:lpstr>
      <vt:lpstr>Történelem</vt:lpstr>
      <vt:lpstr>Történelem</vt:lpstr>
      <vt:lpstr>Történelem</vt:lpstr>
      <vt:lpstr>Történelem</vt:lpstr>
      <vt:lpstr>Történelem</vt:lpstr>
      <vt:lpstr>Történelem</vt:lpstr>
      <vt:lpstr>Internetes rádió</vt:lpstr>
      <vt:lpstr>Internetes rádió</vt:lpstr>
      <vt:lpstr>Internetes rádió</vt:lpstr>
      <vt:lpstr>Internetes rádió</vt:lpstr>
      <vt:lpstr>Internetes rádió</vt:lpstr>
      <vt:lpstr>Internetes rádió</vt:lpstr>
      <vt:lpstr>Internetes rádió</vt:lpstr>
      <vt:lpstr>Internetes rádió</vt:lpstr>
      <vt:lpstr>Internetes rádió</vt:lpstr>
      <vt:lpstr>Internetes rádió</vt:lpstr>
      <vt:lpstr>Internetes rádió</vt:lpstr>
      <vt:lpstr>Internetes rádió</vt:lpstr>
      <vt:lpstr>Internetes rádió</vt:lpstr>
      <vt:lpstr>Internetes rádió</vt:lpstr>
      <vt:lpstr>Internetes rádió</vt:lpstr>
      <vt:lpstr>PowerPoint Presentation</vt:lpstr>
      <vt:lpstr>PowerPoint Presentation</vt:lpstr>
      <vt:lpstr>PowerPoint Presentation</vt:lpstr>
      <vt:lpstr>Podcast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Rádió szolgáltatás az internet</dc:title>
  <dc:creator>Dánielisz László (AH/Petzvál)</dc:creator>
  <cp:keywords>prezi</cp:keywords>
  <cp:lastModifiedBy>Dánielisz László (AH/Petzvál)</cp:lastModifiedBy>
  <cp:revision>49</cp:revision>
  <dcterms:created xsi:type="dcterms:W3CDTF">2014-10-13T07:40:46Z</dcterms:created>
  <dcterms:modified xsi:type="dcterms:W3CDTF">2014-10-14T11:28:36Z</dcterms:modified>
</cp:coreProperties>
</file>