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60" r:id="rId16"/>
    <p:sldId id="258" r:id="rId17"/>
    <p:sldId id="259" r:id="rId18"/>
    <p:sldId id="275" r:id="rId19"/>
    <p:sldId id="276" r:id="rId20"/>
    <p:sldId id="257" r:id="rId2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926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E04A-922B-4171-AE93-0EC5148325E4}" type="datetimeFigureOut">
              <a:rPr lang="hu-HU" smtClean="0"/>
              <a:pPr/>
              <a:t>2014.09.11.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20E99-2A8D-45B7-AC49-5CD4DDCC152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E04A-922B-4171-AE93-0EC5148325E4}" type="datetimeFigureOut">
              <a:rPr lang="hu-HU" smtClean="0"/>
              <a:pPr/>
              <a:t>2014.09.11.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20E99-2A8D-45B7-AC49-5CD4DDCC152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E04A-922B-4171-AE93-0EC5148325E4}" type="datetimeFigureOut">
              <a:rPr lang="hu-HU" smtClean="0"/>
              <a:pPr/>
              <a:t>2014.09.11.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20E99-2A8D-45B7-AC49-5CD4DDCC152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E04A-922B-4171-AE93-0EC5148325E4}" type="datetimeFigureOut">
              <a:rPr lang="hu-HU" smtClean="0"/>
              <a:pPr/>
              <a:t>2014.09.11.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20E99-2A8D-45B7-AC49-5CD4DDCC152E}" type="slidenum">
              <a:rPr lang="hu-HU" smtClean="0"/>
              <a:pPr/>
              <a:t>‹#›</a:t>
            </a:fld>
            <a:endParaRPr lang="hu-HU"/>
          </a:p>
        </p:txBody>
      </p:sp>
      <p:pic>
        <p:nvPicPr>
          <p:cNvPr id="7" name="Kép 6" descr="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164288" y="260648"/>
            <a:ext cx="1691680" cy="809798"/>
          </a:xfrm>
          <a:prstGeom prst="rect">
            <a:avLst/>
          </a:prstGeom>
        </p:spPr>
      </p:pic>
      <p:pic>
        <p:nvPicPr>
          <p:cNvPr id="8" name="Kép 7" descr="triax új 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156176" y="6093296"/>
            <a:ext cx="2611035" cy="575275"/>
          </a:xfrm>
          <a:prstGeom prst="rect">
            <a:avLst/>
          </a:prstGeom>
        </p:spPr>
      </p:pic>
      <p:sp>
        <p:nvSpPr>
          <p:cNvPr id="9" name="Téglalap 8"/>
          <p:cNvSpPr/>
          <p:nvPr userDrawn="1"/>
        </p:nvSpPr>
        <p:spPr>
          <a:xfrm>
            <a:off x="395536" y="5949280"/>
            <a:ext cx="835292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E04A-922B-4171-AE93-0EC5148325E4}" type="datetimeFigureOut">
              <a:rPr lang="hu-HU" smtClean="0"/>
              <a:pPr/>
              <a:t>2014.09.11.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20E99-2A8D-45B7-AC49-5CD4DDCC152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E04A-922B-4171-AE93-0EC5148325E4}" type="datetimeFigureOut">
              <a:rPr lang="hu-HU" smtClean="0"/>
              <a:pPr/>
              <a:t>2014.09.11.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20E99-2A8D-45B7-AC49-5CD4DDCC152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E04A-922B-4171-AE93-0EC5148325E4}" type="datetimeFigureOut">
              <a:rPr lang="hu-HU" smtClean="0"/>
              <a:pPr/>
              <a:t>2014.09.11.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20E99-2A8D-45B7-AC49-5CD4DDCC152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E04A-922B-4171-AE93-0EC5148325E4}" type="datetimeFigureOut">
              <a:rPr lang="hu-HU" smtClean="0"/>
              <a:pPr/>
              <a:t>2014.09.11.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20E99-2A8D-45B7-AC49-5CD4DDCC152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E04A-922B-4171-AE93-0EC5148325E4}" type="datetimeFigureOut">
              <a:rPr lang="hu-HU" smtClean="0"/>
              <a:pPr/>
              <a:t>2014.09.11.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20E99-2A8D-45B7-AC49-5CD4DDCC152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E04A-922B-4171-AE93-0EC5148325E4}" type="datetimeFigureOut">
              <a:rPr lang="hu-HU" smtClean="0"/>
              <a:pPr/>
              <a:t>2014.09.11.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20E99-2A8D-45B7-AC49-5CD4DDCC152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E04A-922B-4171-AE93-0EC5148325E4}" type="datetimeFigureOut">
              <a:rPr lang="hu-HU" smtClean="0"/>
              <a:pPr/>
              <a:t>2014.09.11.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20E99-2A8D-45B7-AC49-5CD4DDCC152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CE04A-922B-4171-AE93-0EC5148325E4}" type="datetimeFigureOut">
              <a:rPr lang="hu-HU" smtClean="0"/>
              <a:pPr/>
              <a:t>2014.09.11.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20E99-2A8D-45B7-AC49-5CD4DDCC152E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hyperlink" Target="http://www.dvbviewer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492090fr TDX Rack unit - closed w lea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3809933"/>
            <a:ext cx="2664296" cy="2000572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647564" y="1872242"/>
            <a:ext cx="828092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hu-H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Az </a:t>
            </a:r>
            <a:r>
              <a:rPr lang="hu-HU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IPTV – megoldások kis és nagy </a:t>
            </a:r>
            <a:r>
              <a:rPr lang="hu-H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rendszerekhez</a:t>
            </a:r>
            <a:endParaRPr lang="hu-HU" sz="54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Kép 5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585" y="376788"/>
            <a:ext cx="2483768" cy="1188966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4782106" y="599387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Cziffra Gergely – Triax  Kft.</a:t>
            </a:r>
          </a:p>
          <a:p>
            <a:r>
              <a:rPr lang="hu-HU" dirty="0" err="1" smtClean="0"/>
              <a:t>gergely.cziffra</a:t>
            </a:r>
            <a:r>
              <a:rPr lang="hu-HU" dirty="0" smtClean="0"/>
              <a:t>@</a:t>
            </a:r>
            <a:r>
              <a:rPr lang="hu-HU" dirty="0" err="1" smtClean="0"/>
              <a:t>triax.hu</a:t>
            </a:r>
            <a:r>
              <a:rPr lang="hu-HU" dirty="0" smtClean="0"/>
              <a:t>  06-20-468-9035</a:t>
            </a: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395536" y="602128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HTE előadás </a:t>
            </a:r>
            <a:r>
              <a:rPr lang="hu-HU" dirty="0" smtClean="0"/>
              <a:t>2014.09.11</a:t>
            </a:r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930369"/>
            <a:ext cx="2932832" cy="1759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504035" y="1196752"/>
            <a:ext cx="8229600" cy="4525963"/>
          </a:xfrm>
        </p:spPr>
        <p:txBody>
          <a:bodyPr/>
          <a:lstStyle/>
          <a:p>
            <a:r>
              <a:rPr lang="hu-HU" dirty="0" smtClean="0"/>
              <a:t>Egyéb funkciók</a:t>
            </a:r>
          </a:p>
          <a:p>
            <a:r>
              <a:rPr lang="hu-HU" dirty="0" smtClean="0"/>
              <a:t>Szintén hálózati eszköz, IP címe van, ezen keresztül egy menü érhető el</a:t>
            </a:r>
          </a:p>
          <a:p>
            <a:pPr lvl="1"/>
            <a:r>
              <a:rPr lang="hu-HU" dirty="0" smtClean="0"/>
              <a:t>LNB konfiguráció</a:t>
            </a:r>
          </a:p>
          <a:p>
            <a:pPr lvl="1"/>
            <a:r>
              <a:rPr lang="hu-HU" dirty="0" smtClean="0"/>
              <a:t>IP hálózati beállítások</a:t>
            </a:r>
          </a:p>
          <a:p>
            <a:pPr lvl="1"/>
            <a:r>
              <a:rPr lang="hu-HU" dirty="0" smtClean="0"/>
              <a:t>Statisztikai adatok</a:t>
            </a:r>
          </a:p>
          <a:p>
            <a:pPr lvl="1"/>
            <a:endParaRPr lang="hu-HU" dirty="0" smtClean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539552" y="332656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chemeClr val="bg1">
                    <a:lumMod val="50000"/>
                  </a:schemeClr>
                </a:solidFill>
              </a:rPr>
              <a:t>SAT-IP konverter TSS 400</a:t>
            </a:r>
            <a:endParaRPr lang="hu-HU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49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6949924" cy="453650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39552" y="332656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chemeClr val="bg1">
                    <a:lumMod val="50000"/>
                  </a:schemeClr>
                </a:solidFill>
              </a:rPr>
              <a:t>SAT-IP konverter TSS 400</a:t>
            </a:r>
            <a:endParaRPr lang="hu-HU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35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539552" y="332656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chemeClr val="bg1">
                    <a:lumMod val="50000"/>
                  </a:schemeClr>
                </a:solidFill>
              </a:rPr>
              <a:t>SAT-IP konverter TSS 400</a:t>
            </a:r>
            <a:endParaRPr lang="hu-HU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8033393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6300192" y="1772816"/>
            <a:ext cx="24482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chemeClr val="bg1">
                    <a:lumMod val="50000"/>
                  </a:schemeClr>
                </a:solidFill>
              </a:rPr>
              <a:t>SAT-IP </a:t>
            </a:r>
          </a:p>
          <a:p>
            <a:r>
              <a:rPr lang="hu-HU" sz="4000" b="1" dirty="0" smtClean="0">
                <a:solidFill>
                  <a:schemeClr val="bg1">
                    <a:lumMod val="50000"/>
                  </a:schemeClr>
                </a:solidFill>
              </a:rPr>
              <a:t>konverter</a:t>
            </a:r>
          </a:p>
          <a:p>
            <a:r>
              <a:rPr lang="hu-HU" sz="4000" b="1" dirty="0" smtClean="0">
                <a:solidFill>
                  <a:schemeClr val="bg1">
                    <a:lumMod val="50000"/>
                  </a:schemeClr>
                </a:solidFill>
              </a:rPr>
              <a:t>TSS 400</a:t>
            </a:r>
            <a:endParaRPr lang="hu-HU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5890260" cy="55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1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Előnyök:</a:t>
            </a:r>
          </a:p>
          <a:p>
            <a:pPr lvl="1"/>
            <a:r>
              <a:rPr lang="hu-HU" dirty="0" smtClean="0"/>
              <a:t>Egyszerű, olcsó, meglévő hálózatba illeszthető</a:t>
            </a:r>
          </a:p>
          <a:p>
            <a:pPr lvl="1"/>
            <a:r>
              <a:rPr lang="hu-HU" dirty="0" smtClean="0"/>
              <a:t>Nem igényel speciális vevőt</a:t>
            </a:r>
          </a:p>
          <a:p>
            <a:r>
              <a:rPr lang="hu-HU" dirty="0" smtClean="0"/>
              <a:t>Hátrányok:</a:t>
            </a:r>
          </a:p>
          <a:p>
            <a:pPr lvl="1"/>
            <a:r>
              <a:rPr lang="hu-HU" dirty="0" smtClean="0"/>
              <a:t>Csak egy műhold</a:t>
            </a:r>
          </a:p>
          <a:p>
            <a:pPr lvl="1"/>
            <a:r>
              <a:rPr lang="hu-HU" dirty="0" smtClean="0"/>
              <a:t>Csak FTA</a:t>
            </a:r>
          </a:p>
          <a:p>
            <a:pPr lvl="1"/>
            <a:r>
              <a:rPr lang="hu-HU" dirty="0" smtClean="0"/>
              <a:t>Csak 4 eszköz szolgálható ki (4 </a:t>
            </a:r>
            <a:r>
              <a:rPr lang="hu-HU" dirty="0" err="1" smtClean="0"/>
              <a:t>tuneres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539552" y="332656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chemeClr val="bg1">
                    <a:lumMod val="50000"/>
                  </a:schemeClr>
                </a:solidFill>
              </a:rPr>
              <a:t>SAT-IP</a:t>
            </a:r>
            <a:endParaRPr lang="hu-HU" sz="5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10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492090fr TDX Rack unit - open w refle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124744"/>
            <a:ext cx="5832648" cy="4799483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39552" y="332656"/>
            <a:ext cx="51125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chemeClr val="bg1">
                    <a:lumMod val="50000"/>
                  </a:schemeClr>
                </a:solidFill>
              </a:rPr>
              <a:t>TDX – profi megoldás</a:t>
            </a:r>
            <a:endParaRPr lang="hu-HU" sz="5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539552" y="332656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chemeClr val="bg1">
                    <a:lumMod val="50000"/>
                  </a:schemeClr>
                </a:solidFill>
              </a:rPr>
              <a:t>A medence…</a:t>
            </a:r>
            <a:endParaRPr lang="hu-HU" sz="5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Kép 4" descr="Triax-TDX-poo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5" y="1700808"/>
            <a:ext cx="9030950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artalom helye 9" descr="492090fl_tdx_rack_unit_-_open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628800"/>
            <a:ext cx="4725814" cy="3312368"/>
          </a:xfrm>
        </p:spPr>
      </p:pic>
      <p:sp>
        <p:nvSpPr>
          <p:cNvPr id="5" name="Szövegdoboz 4"/>
          <p:cNvSpPr txBox="1"/>
          <p:nvPr/>
        </p:nvSpPr>
        <p:spPr>
          <a:xfrm>
            <a:off x="539552" y="332656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chemeClr val="bg1">
                    <a:lumMod val="50000"/>
                  </a:schemeClr>
                </a:solidFill>
              </a:rPr>
              <a:t>TDX…</a:t>
            </a:r>
            <a:endParaRPr lang="hu-HU" sz="5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572000" y="1628800"/>
            <a:ext cx="439248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dirty="0" smtClean="0"/>
              <a:t>16 db bemeneti modul (DVB-S, DVB-T, A/V)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6 db </a:t>
            </a:r>
            <a:r>
              <a:rPr lang="hu-HU" dirty="0" err="1" smtClean="0"/>
              <a:t>quad</a:t>
            </a:r>
            <a:r>
              <a:rPr lang="hu-HU" dirty="0" smtClean="0"/>
              <a:t> kimeneti modul (analóg PAL, QAM, COFDM, IPTV</a:t>
            </a:r>
            <a:r>
              <a:rPr lang="hu-HU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IP kimenet/bemenet</a:t>
            </a:r>
            <a:endParaRPr lang="hu-HU" dirty="0" smtClean="0"/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Hot </a:t>
            </a:r>
            <a:r>
              <a:rPr lang="hu-HU" dirty="0" err="1" smtClean="0"/>
              <a:t>swap</a:t>
            </a:r>
            <a:r>
              <a:rPr lang="hu-HU" dirty="0" smtClean="0"/>
              <a:t> (230 V alatti modulcsere)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IP alapú távvezérlés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Adattárolás SD kártyán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Saját csomag kialakítása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Egyszerre több csatorna dekódolása egy kártyával több különböző </a:t>
            </a:r>
            <a:r>
              <a:rPr lang="hu-HU" dirty="0" err="1" smtClean="0"/>
              <a:t>transzponderről</a:t>
            </a:r>
            <a:endParaRPr lang="hu-HU" dirty="0" smtClean="0"/>
          </a:p>
          <a:p>
            <a:pPr>
              <a:buFont typeface="Arial" pitchFamily="34" charset="0"/>
              <a:buChar char="•"/>
            </a:pPr>
            <a:r>
              <a:rPr lang="hu-HU" dirty="0" err="1" smtClean="0"/>
              <a:t>LED-es</a:t>
            </a:r>
            <a:r>
              <a:rPr lang="hu-HU" dirty="0" smtClean="0"/>
              <a:t> </a:t>
            </a:r>
            <a:r>
              <a:rPr lang="hu-HU" dirty="0" smtClean="0"/>
              <a:t>állapotjelzés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Kábelrendező</a:t>
            </a:r>
          </a:p>
          <a:p>
            <a:pPr>
              <a:buFont typeface="Arial" pitchFamily="34" charset="0"/>
              <a:buChar char="•"/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Licensz</a:t>
            </a:r>
            <a:r>
              <a:rPr lang="hu-HU" dirty="0" smtClean="0"/>
              <a:t> 4/12 csatornás lépésekben</a:t>
            </a:r>
          </a:p>
          <a:p>
            <a:r>
              <a:rPr lang="hu-HU" dirty="0" smtClean="0"/>
              <a:t>SFP csatlakozóval RJ 45/optikai kimenet</a:t>
            </a:r>
          </a:p>
          <a:p>
            <a:r>
              <a:rPr lang="hu-HU" dirty="0" smtClean="0"/>
              <a:t>IP output </a:t>
            </a:r>
            <a:r>
              <a:rPr lang="hu-HU" dirty="0" err="1" smtClean="0"/>
              <a:t>backend</a:t>
            </a:r>
            <a:r>
              <a:rPr lang="hu-HU" dirty="0" smtClean="0"/>
              <a:t> segítségével külön kimenet!</a:t>
            </a:r>
          </a:p>
          <a:p>
            <a:pPr lvl="1"/>
            <a:r>
              <a:rPr lang="en-US" dirty="0"/>
              <a:t>UDP/IP </a:t>
            </a:r>
            <a:r>
              <a:rPr lang="hu-HU" dirty="0" smtClean="0"/>
              <a:t>csomag konfigurálható arányban </a:t>
            </a:r>
            <a:r>
              <a:rPr lang="en-US" dirty="0" smtClean="0"/>
              <a:t>3:1 </a:t>
            </a:r>
            <a:r>
              <a:rPr lang="en-US" dirty="0"/>
              <a:t>to 7:1, </a:t>
            </a:r>
            <a:r>
              <a:rPr lang="hu-HU" dirty="0" smtClean="0"/>
              <a:t>szemben a TDX eredeti </a:t>
            </a:r>
            <a:r>
              <a:rPr lang="en-US" dirty="0" smtClean="0"/>
              <a:t>1:1 </a:t>
            </a:r>
            <a:r>
              <a:rPr lang="hu-HU" dirty="0" smtClean="0"/>
              <a:t>arányú IP kimenetével</a:t>
            </a:r>
            <a:endParaRPr lang="en-US" dirty="0"/>
          </a:p>
        </p:txBody>
      </p:sp>
      <p:sp>
        <p:nvSpPr>
          <p:cNvPr id="3" name="Szövegdoboz 2"/>
          <p:cNvSpPr txBox="1"/>
          <p:nvPr/>
        </p:nvSpPr>
        <p:spPr>
          <a:xfrm>
            <a:off x="539552" y="332656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chemeClr val="bg1">
                    <a:lumMod val="50000"/>
                  </a:schemeClr>
                </a:solidFill>
              </a:rPr>
              <a:t>TDX – IP kimenet</a:t>
            </a:r>
            <a:endParaRPr lang="hu-HU" sz="5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956" y="4263582"/>
            <a:ext cx="2298260" cy="162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5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menu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412776"/>
            <a:ext cx="5760640" cy="3899401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39552" y="332656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chemeClr val="bg1">
                    <a:lumMod val="50000"/>
                  </a:schemeClr>
                </a:solidFill>
              </a:rPr>
              <a:t>TDX – IP kimenet</a:t>
            </a:r>
            <a:endParaRPr lang="hu-HU" sz="5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06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hu-HU" dirty="0" smtClean="0"/>
              <a:t>Műholdas jel közvetlen </a:t>
            </a:r>
            <a:r>
              <a:rPr lang="hu-HU" dirty="0" err="1" smtClean="0"/>
              <a:t>IP-vé</a:t>
            </a:r>
            <a:r>
              <a:rPr lang="hu-HU" dirty="0" smtClean="0"/>
              <a:t> alakítása</a:t>
            </a:r>
          </a:p>
          <a:p>
            <a:r>
              <a:rPr lang="hu-HU" dirty="0" err="1" smtClean="0"/>
              <a:t>Single</a:t>
            </a:r>
            <a:r>
              <a:rPr lang="hu-HU" dirty="0" smtClean="0"/>
              <a:t>/</a:t>
            </a:r>
            <a:r>
              <a:rPr lang="hu-HU" dirty="0" err="1" smtClean="0"/>
              <a:t>Quad</a:t>
            </a:r>
            <a:r>
              <a:rPr lang="hu-HU" dirty="0" smtClean="0"/>
              <a:t>/</a:t>
            </a:r>
            <a:r>
              <a:rPr lang="hu-HU" dirty="0" err="1" smtClean="0"/>
              <a:t>Quattro</a:t>
            </a:r>
            <a:r>
              <a:rPr lang="hu-HU" dirty="0" smtClean="0"/>
              <a:t>/</a:t>
            </a:r>
            <a:r>
              <a:rPr lang="hu-HU" dirty="0" err="1" smtClean="0"/>
              <a:t>Unicable</a:t>
            </a:r>
            <a:r>
              <a:rPr lang="hu-HU" dirty="0" smtClean="0"/>
              <a:t> </a:t>
            </a:r>
            <a:r>
              <a:rPr lang="hu-HU" dirty="0" err="1" smtClean="0"/>
              <a:t>LNB-vel</a:t>
            </a:r>
            <a:endParaRPr lang="hu-HU" dirty="0" smtClean="0"/>
          </a:p>
          <a:p>
            <a:r>
              <a:rPr lang="hu-HU" dirty="0" smtClean="0"/>
              <a:t>Kimeneten közvetlen kábel kapcsolat/</a:t>
            </a:r>
            <a:r>
              <a:rPr lang="hu-HU" dirty="0" err="1" smtClean="0"/>
              <a:t>switch</a:t>
            </a:r>
            <a:r>
              <a:rPr lang="hu-HU" dirty="0" smtClean="0"/>
              <a:t>/</a:t>
            </a:r>
            <a:r>
              <a:rPr lang="hu-HU" dirty="0" err="1" smtClean="0"/>
              <a:t>wifi</a:t>
            </a:r>
            <a:endParaRPr lang="hu-HU" dirty="0" smtClean="0"/>
          </a:p>
        </p:txBody>
      </p:sp>
      <p:sp>
        <p:nvSpPr>
          <p:cNvPr id="3" name="Szövegdoboz 2"/>
          <p:cNvSpPr txBox="1"/>
          <p:nvPr/>
        </p:nvSpPr>
        <p:spPr>
          <a:xfrm>
            <a:off x="539552" y="332656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chemeClr val="bg1">
                    <a:lumMod val="50000"/>
                  </a:schemeClr>
                </a:solidFill>
              </a:rPr>
              <a:t>SAT-IP</a:t>
            </a:r>
            <a:endParaRPr lang="hu-HU" sz="5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93546"/>
            <a:ext cx="4229130" cy="282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1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Cziffra Gergely\AppData\Local\Microsoft\Windows\Temporary Internet Files\Content.IE5\W1UFBOC8\MCj0295892000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620688"/>
            <a:ext cx="3786214" cy="3952901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2339752" y="5373216"/>
            <a:ext cx="4730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/>
              <a:t>Köszönöm a figyelmet!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96752"/>
            <a:ext cx="8568952" cy="4571678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39552" y="332656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chemeClr val="bg1">
                    <a:lumMod val="50000"/>
                  </a:schemeClr>
                </a:solidFill>
              </a:rPr>
              <a:t>SAT-IP Rendszer elmélet</a:t>
            </a:r>
            <a:endParaRPr lang="hu-HU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24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539552" y="332656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chemeClr val="bg1">
                    <a:lumMod val="50000"/>
                  </a:schemeClr>
                </a:solidFill>
              </a:rPr>
              <a:t>SAT-IP konverter TSS 400</a:t>
            </a:r>
            <a:endParaRPr lang="hu-HU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12776"/>
            <a:ext cx="8568952" cy="243478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971600" y="4077072"/>
            <a:ext cx="70567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1..4: </a:t>
            </a:r>
            <a:r>
              <a:rPr lang="hu-HU" sz="2000" dirty="0" err="1" smtClean="0"/>
              <a:t>Sat</a:t>
            </a:r>
            <a:r>
              <a:rPr lang="hu-HU" sz="2000" dirty="0" smtClean="0"/>
              <a:t> bemenet</a:t>
            </a:r>
          </a:p>
          <a:p>
            <a:r>
              <a:rPr lang="hu-HU" sz="2000" dirty="0" smtClean="0"/>
              <a:t>5: USB port (software frissítés)</a:t>
            </a:r>
          </a:p>
          <a:p>
            <a:r>
              <a:rPr lang="hu-HU" sz="2000" dirty="0" smtClean="0"/>
              <a:t>6: Gigabit LAN kimenet</a:t>
            </a:r>
          </a:p>
          <a:p>
            <a:r>
              <a:rPr lang="hu-HU" sz="2000" dirty="0" smtClean="0"/>
              <a:t>7: </a:t>
            </a:r>
            <a:r>
              <a:rPr lang="hu-HU" sz="2000" dirty="0" err="1" smtClean="0"/>
              <a:t>Reset</a:t>
            </a:r>
            <a:endParaRPr lang="hu-HU" sz="2000" dirty="0" smtClean="0"/>
          </a:p>
          <a:p>
            <a:r>
              <a:rPr lang="hu-HU" sz="2000" dirty="0" smtClean="0"/>
              <a:t>8: PSU csatlakozó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29595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IP 100 – asztali készülék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539552" y="332656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chemeClr val="bg1">
                    <a:lumMod val="50000"/>
                  </a:schemeClr>
                </a:solidFill>
              </a:rPr>
              <a:t>SAT-IP vevők</a:t>
            </a:r>
            <a:endParaRPr lang="hu-HU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2276872"/>
            <a:ext cx="4040143" cy="302433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45" y="2564904"/>
            <a:ext cx="3683386" cy="315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6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Hagyományos beltéri HDMI vagy RCA kimenet</a:t>
            </a:r>
          </a:p>
          <a:p>
            <a:r>
              <a:rPr lang="hu-HU" dirty="0" smtClean="0"/>
              <a:t>3 USB csatlakozó – DLNA, médialejátszó, egyéb alkalmazások (</a:t>
            </a:r>
            <a:r>
              <a:rPr lang="hu-HU" dirty="0" err="1" smtClean="0"/>
              <a:t>YouTube</a:t>
            </a:r>
            <a:r>
              <a:rPr lang="hu-HU" dirty="0" smtClean="0"/>
              <a:t>)</a:t>
            </a:r>
          </a:p>
          <a:p>
            <a:r>
              <a:rPr lang="hu-HU" dirty="0"/>
              <a:t>CEC - </a:t>
            </a:r>
            <a:r>
              <a:rPr lang="hu-HU" dirty="0" err="1"/>
              <a:t>Consumer</a:t>
            </a:r>
            <a:r>
              <a:rPr lang="hu-HU" dirty="0"/>
              <a:t> Electronics </a:t>
            </a:r>
            <a:r>
              <a:rPr lang="hu-HU" dirty="0" err="1"/>
              <a:t>Control</a:t>
            </a:r>
            <a:r>
              <a:rPr lang="hu-HU" dirty="0"/>
              <a:t>  </a:t>
            </a:r>
            <a:r>
              <a:rPr lang="hu-HU" dirty="0" smtClean="0"/>
              <a:t>kompatibilis (</a:t>
            </a:r>
            <a:r>
              <a:rPr lang="hu-HU" dirty="0" err="1" smtClean="0"/>
              <a:t>HDMI-n</a:t>
            </a:r>
            <a:r>
              <a:rPr lang="hu-HU" dirty="0" smtClean="0"/>
              <a:t> keresztül összekötött eszközök vezérelhetik)</a:t>
            </a:r>
          </a:p>
          <a:p>
            <a:r>
              <a:rPr lang="hu-HU" dirty="0" smtClean="0"/>
              <a:t>Hálózati eszköz – IP címe van</a:t>
            </a:r>
          </a:p>
          <a:p>
            <a:r>
              <a:rPr lang="hu-HU" dirty="0" err="1" smtClean="0"/>
              <a:t>Tablettel</a:t>
            </a:r>
            <a:r>
              <a:rPr lang="hu-HU" dirty="0" smtClean="0"/>
              <a:t>/</a:t>
            </a:r>
            <a:r>
              <a:rPr lang="hu-HU" dirty="0" err="1" smtClean="0"/>
              <a:t>okostelefonnal</a:t>
            </a:r>
            <a:r>
              <a:rPr lang="hu-HU" dirty="0" smtClean="0"/>
              <a:t> vezérelhető</a:t>
            </a:r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539552" y="332656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chemeClr val="bg1">
                    <a:lumMod val="50000"/>
                  </a:schemeClr>
                </a:solidFill>
              </a:rPr>
              <a:t>SAT-IP vevők – IP 100</a:t>
            </a:r>
            <a:endParaRPr lang="hu-HU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15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96752"/>
            <a:ext cx="3600400" cy="470433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39552" y="332656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chemeClr val="bg1">
                    <a:lumMod val="50000"/>
                  </a:schemeClr>
                </a:solidFill>
              </a:rPr>
              <a:t>SAT-IP vevők – IP 100</a:t>
            </a:r>
            <a:endParaRPr lang="hu-HU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211794"/>
            <a:ext cx="5040560" cy="2835315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4211960" y="4293096"/>
            <a:ext cx="4464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Tv kép</a:t>
            </a:r>
          </a:p>
          <a:p>
            <a:endParaRPr lang="hu-HU" sz="2800" dirty="0"/>
          </a:p>
          <a:p>
            <a:r>
              <a:rPr lang="hu-HU" sz="2800" dirty="0" smtClean="0"/>
              <a:t>Távvezérlés </a:t>
            </a:r>
            <a:r>
              <a:rPr lang="hu-HU" sz="2800" dirty="0" err="1" smtClean="0"/>
              <a:t>okostelefonnal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74121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Ingyenesen letölthető </a:t>
            </a:r>
            <a:r>
              <a:rPr lang="hu-HU" dirty="0" err="1" smtClean="0"/>
              <a:t>app</a:t>
            </a:r>
            <a:r>
              <a:rPr lang="hu-HU" dirty="0" smtClean="0"/>
              <a:t> </a:t>
            </a:r>
            <a:r>
              <a:rPr lang="hu-HU" dirty="0" err="1" smtClean="0"/>
              <a:t>ios</a:t>
            </a:r>
            <a:r>
              <a:rPr lang="hu-HU" dirty="0" smtClean="0"/>
              <a:t>/</a:t>
            </a:r>
            <a:r>
              <a:rPr lang="hu-HU" dirty="0" err="1" smtClean="0"/>
              <a:t>android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539552" y="332656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chemeClr val="bg1">
                    <a:lumMod val="50000"/>
                  </a:schemeClr>
                </a:solidFill>
              </a:rPr>
              <a:t>SAT-IP vevők – </a:t>
            </a:r>
            <a:r>
              <a:rPr lang="hu-HU" sz="4000" b="1" dirty="0" err="1" smtClean="0">
                <a:solidFill>
                  <a:schemeClr val="bg1">
                    <a:lumMod val="50000"/>
                  </a:schemeClr>
                </a:solidFill>
              </a:rPr>
              <a:t>tablet</a:t>
            </a:r>
            <a:endParaRPr lang="hu-HU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72" y="2249742"/>
            <a:ext cx="6284416" cy="353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7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>
                <a:hlinkClick r:id="rId2"/>
              </a:rPr>
              <a:t>www.dvbviewer.com</a:t>
            </a:r>
            <a:r>
              <a:rPr lang="hu-HU" dirty="0" smtClean="0"/>
              <a:t> – ingyenesen letölthető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539552" y="332656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chemeClr val="bg1">
                    <a:lumMod val="50000"/>
                  </a:schemeClr>
                </a:solidFill>
              </a:rPr>
              <a:t>SAT-IP vevők – PC</a:t>
            </a:r>
            <a:endParaRPr lang="hu-HU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276872"/>
            <a:ext cx="5040560" cy="354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9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1148</TotalTime>
  <Words>320</Words>
  <Application>Microsoft Office PowerPoint</Application>
  <PresentationFormat>Diavetítés a képernyőre (4:3 oldalarány)</PresentationFormat>
  <Paragraphs>72</Paragraphs>
  <Slides>20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Cziffra Gergely</dc:creator>
  <cp:lastModifiedBy>Cziffra Gergely</cp:lastModifiedBy>
  <cp:revision>114</cp:revision>
  <dcterms:created xsi:type="dcterms:W3CDTF">2010-09-19T17:03:27Z</dcterms:created>
  <dcterms:modified xsi:type="dcterms:W3CDTF">2014-09-11T14:43:26Z</dcterms:modified>
</cp:coreProperties>
</file>